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6" r:id="rId5"/>
  </p:sldMasterIdLst>
  <p:notesMasterIdLst>
    <p:notesMasterId r:id="rId26"/>
  </p:notesMasterIdLst>
  <p:handoutMasterIdLst>
    <p:handoutMasterId r:id="rId27"/>
  </p:handoutMasterIdLst>
  <p:sldIdLst>
    <p:sldId id="595" r:id="rId6"/>
    <p:sldId id="491" r:id="rId7"/>
    <p:sldId id="494" r:id="rId8"/>
    <p:sldId id="596" r:id="rId9"/>
    <p:sldId id="495" r:id="rId10"/>
    <p:sldId id="508" r:id="rId11"/>
    <p:sldId id="509" r:id="rId12"/>
    <p:sldId id="579" r:id="rId13"/>
    <p:sldId id="510" r:id="rId14"/>
    <p:sldId id="511" r:id="rId15"/>
    <p:sldId id="512" r:id="rId16"/>
    <p:sldId id="578" r:id="rId17"/>
    <p:sldId id="585" r:id="rId18"/>
    <p:sldId id="586" r:id="rId19"/>
    <p:sldId id="587" r:id="rId20"/>
    <p:sldId id="588" r:id="rId21"/>
    <p:sldId id="589" r:id="rId22"/>
    <p:sldId id="590" r:id="rId23"/>
    <p:sldId id="591" r:id="rId24"/>
    <p:sldId id="59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974"/>
    <a:srgbClr val="377BC0"/>
    <a:srgbClr val="DCA84E"/>
    <a:srgbClr val="47AA76"/>
    <a:srgbClr val="E91B23"/>
    <a:srgbClr val="002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72"/>
      </p:cViewPr>
      <p:guideLst>
        <p:guide orient="horz" pos="2183"/>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4127E-7A29-4872-94E5-D6DE6BDA2B7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B548FCF7-80A2-44A5-BA38-6268035A50E0}">
      <dgm:prSet phldrT="[Text]"/>
      <dgm:spPr>
        <a:solidFill>
          <a:srgbClr val="E91B23"/>
        </a:solidFill>
        <a:ln>
          <a:noFill/>
        </a:ln>
      </dgm:spPr>
      <dgm:t>
        <a:bodyPr/>
        <a:lstStyle/>
        <a:p>
          <a:r>
            <a:rPr lang="en-GB" b="1" dirty="0">
              <a:latin typeface="Arial" panose="020B0604020202020204" pitchFamily="34" charset="0"/>
              <a:cs typeface="Arial" panose="020B0604020202020204" pitchFamily="34" charset="0"/>
            </a:rPr>
            <a:t>Past</a:t>
          </a:r>
        </a:p>
      </dgm:t>
    </dgm:pt>
    <dgm:pt modelId="{D87D8750-10DD-4177-91F2-0B2EF2C1DF7A}" type="parTrans" cxnId="{B1862E3B-67D2-4B65-A0FC-B4415A16C13B}">
      <dgm:prSet/>
      <dgm:spPr/>
      <dgm:t>
        <a:bodyPr/>
        <a:lstStyle/>
        <a:p>
          <a:endParaRPr lang="en-GB"/>
        </a:p>
      </dgm:t>
    </dgm:pt>
    <dgm:pt modelId="{D6FD3232-1035-4FD2-9957-131B41D7C3CF}" type="sibTrans" cxnId="{B1862E3B-67D2-4B65-A0FC-B4415A16C13B}">
      <dgm:prSet/>
      <dgm:spPr/>
      <dgm:t>
        <a:bodyPr/>
        <a:lstStyle/>
        <a:p>
          <a:endParaRPr lang="en-GB"/>
        </a:p>
      </dgm:t>
    </dgm:pt>
    <dgm:pt modelId="{342FB1AA-4936-4CE6-850C-0153FBDC852B}">
      <dgm:prSet phldrT="[Text]" custT="1"/>
      <dgm:spPr>
        <a:ln>
          <a:solidFill>
            <a:srgbClr val="FF0000"/>
          </a:solidFill>
        </a:ln>
      </dgm:spPr>
      <dgm:t>
        <a:bodyPr/>
        <a:lstStyle/>
        <a:p>
          <a:r>
            <a:rPr lang="en-US" sz="1800" dirty="0">
              <a:latin typeface="Arial" panose="020B0604020202020204" pitchFamily="34" charset="0"/>
              <a:cs typeface="Arial" panose="020B0604020202020204" pitchFamily="34" charset="0"/>
            </a:rPr>
            <a:t>HBM (human body model) most prevalent failure mode</a:t>
          </a:r>
          <a:endParaRPr lang="en-GB" sz="1800" dirty="0"/>
        </a:p>
      </dgm:t>
    </dgm:pt>
    <dgm:pt modelId="{7567A7E0-7E50-4A02-9B84-CFE140E21DDF}" type="parTrans" cxnId="{319E113F-2CB1-4C3E-B0D7-495F95D65480}">
      <dgm:prSet/>
      <dgm:spPr/>
      <dgm:t>
        <a:bodyPr/>
        <a:lstStyle/>
        <a:p>
          <a:endParaRPr lang="en-GB"/>
        </a:p>
      </dgm:t>
    </dgm:pt>
    <dgm:pt modelId="{E5D84F59-136B-420D-85CF-DE2BD4CA39A4}" type="sibTrans" cxnId="{319E113F-2CB1-4C3E-B0D7-495F95D65480}">
      <dgm:prSet/>
      <dgm:spPr/>
      <dgm:t>
        <a:bodyPr/>
        <a:lstStyle/>
        <a:p>
          <a:endParaRPr lang="en-GB"/>
        </a:p>
      </dgm:t>
    </dgm:pt>
    <dgm:pt modelId="{EE7F39D7-D13F-4FFA-B9B7-E81E898ADA71}">
      <dgm:prSet phldrT="[Text]"/>
      <dgm:spPr>
        <a:solidFill>
          <a:srgbClr val="E91B23"/>
        </a:solidFill>
        <a:ln>
          <a:noFill/>
        </a:ln>
      </dgm:spPr>
      <dgm:t>
        <a:bodyPr/>
        <a:lstStyle/>
        <a:p>
          <a:r>
            <a:rPr lang="en-GB" b="1" dirty="0">
              <a:latin typeface="Arial" panose="020B0604020202020204" pitchFamily="34" charset="0"/>
              <a:cs typeface="Arial" panose="020B0604020202020204" pitchFamily="34" charset="0"/>
            </a:rPr>
            <a:t>Current</a:t>
          </a:r>
        </a:p>
      </dgm:t>
    </dgm:pt>
    <dgm:pt modelId="{A6F2C8A5-B8FD-40F3-ACAA-55A75E3B4A56}" type="parTrans" cxnId="{05F53C65-6461-498B-BFBF-9829CF0B5F5A}">
      <dgm:prSet/>
      <dgm:spPr/>
      <dgm:t>
        <a:bodyPr/>
        <a:lstStyle/>
        <a:p>
          <a:endParaRPr lang="en-GB"/>
        </a:p>
      </dgm:t>
    </dgm:pt>
    <dgm:pt modelId="{6CFD0F8D-1E98-4384-BF42-604649FE682F}" type="sibTrans" cxnId="{05F53C65-6461-498B-BFBF-9829CF0B5F5A}">
      <dgm:prSet/>
      <dgm:spPr/>
      <dgm:t>
        <a:bodyPr/>
        <a:lstStyle/>
        <a:p>
          <a:endParaRPr lang="en-GB"/>
        </a:p>
      </dgm:t>
    </dgm:pt>
    <dgm:pt modelId="{15488B2F-0252-4B98-816F-DB9D9ED9DFF9}">
      <dgm:prSet phldrT="[Text]" custT="1"/>
      <dgm:spPr>
        <a:ln>
          <a:solidFill>
            <a:srgbClr val="E91B23"/>
          </a:solidFill>
        </a:ln>
      </dgm:spPr>
      <dgm:t>
        <a:bodyPr/>
        <a:lstStyle/>
        <a:p>
          <a:r>
            <a:rPr lang="en-US" sz="1800" dirty="0">
              <a:latin typeface="Arial" panose="020B0604020202020204" pitchFamily="34" charset="0"/>
              <a:cs typeface="Arial" panose="020B0604020202020204" pitchFamily="34" charset="0"/>
            </a:rPr>
            <a:t>CDM (charged device model) largest source of ESD issues </a:t>
          </a:r>
          <a:endParaRPr lang="en-GB" sz="1800" dirty="0"/>
        </a:p>
      </dgm:t>
    </dgm:pt>
    <dgm:pt modelId="{3D9A8BEC-936F-4D3F-B40D-C76B45675385}" type="parTrans" cxnId="{BD002CF0-267A-4D1C-ACF1-96D51A77561A}">
      <dgm:prSet/>
      <dgm:spPr/>
      <dgm:t>
        <a:bodyPr/>
        <a:lstStyle/>
        <a:p>
          <a:endParaRPr lang="en-GB"/>
        </a:p>
      </dgm:t>
    </dgm:pt>
    <dgm:pt modelId="{F7518599-CD6D-40DE-B4CF-8BAF80FCFA79}" type="sibTrans" cxnId="{BD002CF0-267A-4D1C-ACF1-96D51A77561A}">
      <dgm:prSet/>
      <dgm:spPr/>
      <dgm:t>
        <a:bodyPr/>
        <a:lstStyle/>
        <a:p>
          <a:endParaRPr lang="en-GB"/>
        </a:p>
      </dgm:t>
    </dgm:pt>
    <dgm:pt modelId="{25AE1F0F-A5A5-4B46-8F6F-BE8D25ACB713}">
      <dgm:prSet phldrT="[Text]"/>
      <dgm:spPr>
        <a:solidFill>
          <a:srgbClr val="E91B23"/>
        </a:solidFill>
        <a:ln>
          <a:noFill/>
        </a:ln>
      </dgm:spPr>
      <dgm:t>
        <a:bodyPr/>
        <a:lstStyle/>
        <a:p>
          <a:r>
            <a:rPr lang="en-GB" b="1" dirty="0">
              <a:latin typeface="Arial" panose="020B0604020202020204" pitchFamily="34" charset="0"/>
              <a:cs typeface="Arial" panose="020B0604020202020204" pitchFamily="34" charset="0"/>
            </a:rPr>
            <a:t>Future</a:t>
          </a:r>
        </a:p>
      </dgm:t>
    </dgm:pt>
    <dgm:pt modelId="{CAF6D9D6-C4F6-4168-BC7C-55076D50C20D}" type="parTrans" cxnId="{C9F2326D-A1A5-4E64-A4EC-68D333EE5208}">
      <dgm:prSet/>
      <dgm:spPr/>
      <dgm:t>
        <a:bodyPr/>
        <a:lstStyle/>
        <a:p>
          <a:endParaRPr lang="en-GB"/>
        </a:p>
      </dgm:t>
    </dgm:pt>
    <dgm:pt modelId="{C0F6DFE1-C462-4FA4-928D-23A9ECFB6A5A}" type="sibTrans" cxnId="{C9F2326D-A1A5-4E64-A4EC-68D333EE5208}">
      <dgm:prSet/>
      <dgm:spPr/>
      <dgm:t>
        <a:bodyPr/>
        <a:lstStyle/>
        <a:p>
          <a:endParaRPr lang="en-GB"/>
        </a:p>
      </dgm:t>
    </dgm:pt>
    <dgm:pt modelId="{1EA86B0D-02BF-4691-A0E8-B2C4FE4780BA}">
      <dgm:prSet phldrT="[Text]" custT="1"/>
      <dgm:spPr>
        <a:ln>
          <a:solidFill>
            <a:srgbClr val="FF0000"/>
          </a:solidFill>
        </a:ln>
      </dgm:spPr>
      <dgm:t>
        <a:bodyPr/>
        <a:lstStyle/>
        <a:p>
          <a:r>
            <a:rPr lang="en-US" sz="1800" dirty="0">
              <a:latin typeface="Arial" panose="020B0604020202020204" pitchFamily="34" charset="0"/>
              <a:cs typeface="Arial" panose="020B0604020202020204" pitchFamily="34" charset="0"/>
            </a:rPr>
            <a:t>Process control is inevitable.  Customers will come to expect this.</a:t>
          </a:r>
          <a:endParaRPr lang="en-GB" sz="1800" dirty="0"/>
        </a:p>
      </dgm:t>
    </dgm:pt>
    <dgm:pt modelId="{0C7D85B7-2EB4-498E-92EC-98023DAD4FF4}" type="parTrans" cxnId="{AD0F792B-2687-4F8C-B1DC-A6F2C36A3C78}">
      <dgm:prSet/>
      <dgm:spPr/>
      <dgm:t>
        <a:bodyPr/>
        <a:lstStyle/>
        <a:p>
          <a:endParaRPr lang="en-GB"/>
        </a:p>
      </dgm:t>
    </dgm:pt>
    <dgm:pt modelId="{2B9F8940-DB49-4A1A-AEE4-81A3EF98EA1D}" type="sibTrans" cxnId="{AD0F792B-2687-4F8C-B1DC-A6F2C36A3C78}">
      <dgm:prSet/>
      <dgm:spPr/>
      <dgm:t>
        <a:bodyPr/>
        <a:lstStyle/>
        <a:p>
          <a:endParaRPr lang="en-GB"/>
        </a:p>
      </dgm:t>
    </dgm:pt>
    <dgm:pt modelId="{0EAD73BC-4C95-459E-BB78-00527D734D82}">
      <dgm:prSet custT="1"/>
      <dgm:spPr/>
      <dgm:t>
        <a:bodyPr/>
        <a:lstStyle/>
        <a:p>
          <a:r>
            <a:rPr lang="en-US" sz="1800" dirty="0">
              <a:latin typeface="Arial" panose="020B0604020202020204" pitchFamily="34" charset="0"/>
              <a:cs typeface="Arial" panose="020B0604020202020204" pitchFamily="34" charset="0"/>
            </a:rPr>
            <a:t>S20.20 level of compliance sufficient for most operations</a:t>
          </a:r>
        </a:p>
      </dgm:t>
    </dgm:pt>
    <dgm:pt modelId="{6530232D-C148-4023-88D0-78D588382C57}" type="parTrans" cxnId="{4A76FA94-CD7F-4E8A-8C9E-A03FA1AA9086}">
      <dgm:prSet/>
      <dgm:spPr/>
      <dgm:t>
        <a:bodyPr/>
        <a:lstStyle/>
        <a:p>
          <a:endParaRPr lang="en-GB"/>
        </a:p>
      </dgm:t>
    </dgm:pt>
    <dgm:pt modelId="{0F635879-375E-4A7F-932E-9787479B0D47}" type="sibTrans" cxnId="{4A76FA94-CD7F-4E8A-8C9E-A03FA1AA9086}">
      <dgm:prSet/>
      <dgm:spPr/>
      <dgm:t>
        <a:bodyPr/>
        <a:lstStyle/>
        <a:p>
          <a:endParaRPr lang="en-GB"/>
        </a:p>
      </dgm:t>
    </dgm:pt>
    <dgm:pt modelId="{8E82423E-EFD3-4E16-98BC-065609BEA050}">
      <dgm:prSet custT="1"/>
      <dgm:spPr/>
      <dgm:t>
        <a:bodyPr/>
        <a:lstStyle/>
        <a:p>
          <a:r>
            <a:rPr lang="en-US" sz="1800" dirty="0">
              <a:latin typeface="Arial" panose="020B0604020202020204" pitchFamily="34" charset="0"/>
              <a:cs typeface="Arial" panose="020B0604020202020204" pitchFamily="34" charset="0"/>
            </a:rPr>
            <a:t>Must assure customers of ability to safely handle Class 0 components </a:t>
          </a:r>
        </a:p>
      </dgm:t>
    </dgm:pt>
    <dgm:pt modelId="{EB5621A5-3CCA-4ADD-8C8A-8BEB13C6CE4E}" type="parTrans" cxnId="{FD334093-415A-4532-99B7-E95B405B2762}">
      <dgm:prSet/>
      <dgm:spPr/>
      <dgm:t>
        <a:bodyPr/>
        <a:lstStyle/>
        <a:p>
          <a:endParaRPr lang="en-GB"/>
        </a:p>
      </dgm:t>
    </dgm:pt>
    <dgm:pt modelId="{B6B6B202-40F0-4C26-8525-8E938F2FACB3}" type="sibTrans" cxnId="{FD334093-415A-4532-99B7-E95B405B2762}">
      <dgm:prSet/>
      <dgm:spPr/>
      <dgm:t>
        <a:bodyPr/>
        <a:lstStyle/>
        <a:p>
          <a:endParaRPr lang="en-GB"/>
        </a:p>
      </dgm:t>
    </dgm:pt>
    <dgm:pt modelId="{D7B73A27-277C-4C51-939C-09FA79B1CFBB}">
      <dgm:prSet custT="1"/>
      <dgm:spPr/>
      <dgm:t>
        <a:bodyPr/>
        <a:lstStyle/>
        <a:p>
          <a:r>
            <a:rPr lang="en-US" sz="1800" dirty="0">
              <a:latin typeface="Arial" panose="020B0604020202020204" pitchFamily="34" charset="0"/>
              <a:cs typeface="Arial" panose="020B0604020202020204" pitchFamily="34" charset="0"/>
            </a:rPr>
            <a:t>Continuous monitoring is essential in high-reliability, high value environments</a:t>
          </a:r>
        </a:p>
      </dgm:t>
    </dgm:pt>
    <dgm:pt modelId="{401019CA-B2FC-4927-B19B-C66FB3AB43E3}" type="parTrans" cxnId="{2FD700E8-8353-42FA-B10B-A8F7582DA15A}">
      <dgm:prSet/>
      <dgm:spPr/>
      <dgm:t>
        <a:bodyPr/>
        <a:lstStyle/>
        <a:p>
          <a:endParaRPr lang="en-GB"/>
        </a:p>
      </dgm:t>
    </dgm:pt>
    <dgm:pt modelId="{F1CC3309-88D4-4F81-A954-791D246F29D5}" type="sibTrans" cxnId="{2FD700E8-8353-42FA-B10B-A8F7582DA15A}">
      <dgm:prSet/>
      <dgm:spPr/>
      <dgm:t>
        <a:bodyPr/>
        <a:lstStyle/>
        <a:p>
          <a:endParaRPr lang="en-GB"/>
        </a:p>
      </dgm:t>
    </dgm:pt>
    <dgm:pt modelId="{C5E9AB94-8F48-49AE-B2E3-3EF4BDEDA99A}">
      <dgm:prSet custT="1"/>
      <dgm:spPr/>
      <dgm:t>
        <a:bodyPr/>
        <a:lstStyle/>
        <a:p>
          <a:pPr>
            <a:buSzPct val="80000"/>
            <a:buFont typeface="Courier New" panose="02070309020205020404" pitchFamily="49" charset="0"/>
            <a:buChar char="o"/>
          </a:pPr>
          <a:r>
            <a:rPr lang="en-US" sz="1800" dirty="0">
              <a:latin typeface="Arial" panose="020B0604020202020204" pitchFamily="34" charset="0"/>
              <a:cs typeface="Arial" panose="020B0604020202020204" pitchFamily="34" charset="0"/>
            </a:rPr>
            <a:t>Critical to include SMT equipment</a:t>
          </a:r>
        </a:p>
      </dgm:t>
    </dgm:pt>
    <dgm:pt modelId="{CAFA6ED9-DEA4-4C6A-AA7E-57205ED04368}" type="parTrans" cxnId="{26E0F6E3-F4C8-4052-8060-4E4CBBBB4ECC}">
      <dgm:prSet/>
      <dgm:spPr/>
      <dgm:t>
        <a:bodyPr/>
        <a:lstStyle/>
        <a:p>
          <a:endParaRPr lang="en-GB"/>
        </a:p>
      </dgm:t>
    </dgm:pt>
    <dgm:pt modelId="{596186D8-923D-4A2F-ACB6-3EDB7A7A9E71}" type="sibTrans" cxnId="{26E0F6E3-F4C8-4052-8060-4E4CBBBB4ECC}">
      <dgm:prSet/>
      <dgm:spPr/>
      <dgm:t>
        <a:bodyPr/>
        <a:lstStyle/>
        <a:p>
          <a:endParaRPr lang="en-GB"/>
        </a:p>
      </dgm:t>
    </dgm:pt>
    <dgm:pt modelId="{2E89920E-C5B4-43A4-878D-059BAE4FC4F5}">
      <dgm:prSet custT="1"/>
      <dgm:spPr/>
      <dgm:t>
        <a:bodyPr/>
        <a:lstStyle/>
        <a:p>
          <a:r>
            <a:rPr lang="en-US" sz="1800" dirty="0">
              <a:latin typeface="Arial" panose="020B0604020202020204" pitchFamily="34" charset="0"/>
              <a:cs typeface="Arial" panose="020B0604020202020204" pitchFamily="34" charset="0"/>
            </a:rPr>
            <a:t>Diagnosing ESD problems can be challenging – data required</a:t>
          </a:r>
        </a:p>
      </dgm:t>
    </dgm:pt>
    <dgm:pt modelId="{55EF97FA-60CB-431F-B3CF-1CCDCACCB367}" type="parTrans" cxnId="{B6DB96E9-1396-4671-808A-B71A6D354859}">
      <dgm:prSet/>
      <dgm:spPr/>
      <dgm:t>
        <a:bodyPr/>
        <a:lstStyle/>
        <a:p>
          <a:endParaRPr lang="en-GB"/>
        </a:p>
      </dgm:t>
    </dgm:pt>
    <dgm:pt modelId="{FB962ABF-69D2-4673-8CB4-6FC331E79403}" type="sibTrans" cxnId="{B6DB96E9-1396-4671-808A-B71A6D354859}">
      <dgm:prSet/>
      <dgm:spPr/>
      <dgm:t>
        <a:bodyPr/>
        <a:lstStyle/>
        <a:p>
          <a:endParaRPr lang="en-GB"/>
        </a:p>
      </dgm:t>
    </dgm:pt>
    <dgm:pt modelId="{5877C6FB-B0BB-4EDA-B8E1-CACDD39ECF8B}">
      <dgm:prSet custT="1"/>
      <dgm:spPr/>
      <dgm:t>
        <a:bodyPr/>
        <a:lstStyle/>
        <a:p>
          <a:r>
            <a:rPr lang="en-US" sz="1800" dirty="0">
              <a:latin typeface="Arial" panose="020B0604020202020204" pitchFamily="34" charset="0"/>
              <a:cs typeface="Arial" panose="020B0604020202020204" pitchFamily="34" charset="0"/>
            </a:rPr>
            <a:t>High levels of automation, ultra-sensitive components, and shop floor software will drive manufacturers to proactively manage their ESD initiatives</a:t>
          </a:r>
        </a:p>
      </dgm:t>
    </dgm:pt>
    <dgm:pt modelId="{5CAB1867-0B01-44DF-8CAD-4F29B25ABC44}" type="parTrans" cxnId="{18E672B9-055D-4B48-AD06-E87FA835B15A}">
      <dgm:prSet/>
      <dgm:spPr/>
      <dgm:t>
        <a:bodyPr/>
        <a:lstStyle/>
        <a:p>
          <a:endParaRPr lang="en-GB"/>
        </a:p>
      </dgm:t>
    </dgm:pt>
    <dgm:pt modelId="{F4A1CD57-3886-47C2-83AB-08D0393AD888}" type="sibTrans" cxnId="{18E672B9-055D-4B48-AD06-E87FA835B15A}">
      <dgm:prSet/>
      <dgm:spPr/>
      <dgm:t>
        <a:bodyPr/>
        <a:lstStyle/>
        <a:p>
          <a:endParaRPr lang="en-GB"/>
        </a:p>
      </dgm:t>
    </dgm:pt>
    <dgm:pt modelId="{AA95B48B-473A-4572-9CB7-31FE7035BDB5}">
      <dgm:prSet custT="1"/>
      <dgm:spPr/>
      <dgm:t>
        <a:bodyPr/>
        <a:lstStyle/>
        <a:p>
          <a:r>
            <a:rPr lang="en-US" sz="1800" dirty="0">
              <a:latin typeface="Arial" panose="020B0604020202020204" pitchFamily="34" charset="0"/>
              <a:cs typeface="Arial" panose="020B0604020202020204" pitchFamily="34" charset="0"/>
            </a:rPr>
            <a:t>Compliance verification replaced by auditing data – inspections inadequate</a:t>
          </a:r>
        </a:p>
      </dgm:t>
    </dgm:pt>
    <dgm:pt modelId="{60B86F84-F861-4C3C-8592-34FBDBD11866}" type="parTrans" cxnId="{21A1D71F-8B12-41EF-903A-24860B119174}">
      <dgm:prSet/>
      <dgm:spPr/>
      <dgm:t>
        <a:bodyPr/>
        <a:lstStyle/>
        <a:p>
          <a:endParaRPr lang="en-GB"/>
        </a:p>
      </dgm:t>
    </dgm:pt>
    <dgm:pt modelId="{A9D80FA5-9816-4151-8C00-EF9FFA3712FD}" type="sibTrans" cxnId="{21A1D71F-8B12-41EF-903A-24860B119174}">
      <dgm:prSet/>
      <dgm:spPr/>
      <dgm:t>
        <a:bodyPr/>
        <a:lstStyle/>
        <a:p>
          <a:endParaRPr lang="en-GB"/>
        </a:p>
      </dgm:t>
    </dgm:pt>
    <dgm:pt modelId="{6ECBA829-9695-4EE0-9834-38F01DC16B97}" type="pres">
      <dgm:prSet presAssocID="{1C44127E-7A29-4872-94E5-D6DE6BDA2B7E}" presName="linearFlow" presStyleCnt="0">
        <dgm:presLayoutVars>
          <dgm:dir/>
          <dgm:animLvl val="lvl"/>
          <dgm:resizeHandles val="exact"/>
        </dgm:presLayoutVars>
      </dgm:prSet>
      <dgm:spPr/>
    </dgm:pt>
    <dgm:pt modelId="{54155075-5862-45AE-BCB7-F4225CB0BA82}" type="pres">
      <dgm:prSet presAssocID="{B548FCF7-80A2-44A5-BA38-6268035A50E0}" presName="composite" presStyleCnt="0"/>
      <dgm:spPr/>
    </dgm:pt>
    <dgm:pt modelId="{68EE478A-4B6D-4ECF-BA5E-280883C1774B}" type="pres">
      <dgm:prSet presAssocID="{B548FCF7-80A2-44A5-BA38-6268035A50E0}" presName="parentText" presStyleLbl="alignNode1" presStyleIdx="0" presStyleCnt="3">
        <dgm:presLayoutVars>
          <dgm:chMax val="1"/>
          <dgm:bulletEnabled val="1"/>
        </dgm:presLayoutVars>
      </dgm:prSet>
      <dgm:spPr/>
    </dgm:pt>
    <dgm:pt modelId="{6520985C-6C52-46D5-B5B5-6911FB4A7A79}" type="pres">
      <dgm:prSet presAssocID="{B548FCF7-80A2-44A5-BA38-6268035A50E0}" presName="descendantText" presStyleLbl="alignAcc1" presStyleIdx="0" presStyleCnt="3">
        <dgm:presLayoutVars>
          <dgm:bulletEnabled val="1"/>
        </dgm:presLayoutVars>
      </dgm:prSet>
      <dgm:spPr/>
    </dgm:pt>
    <dgm:pt modelId="{7418E6DA-6644-4AB7-83CF-4885C9BE54A3}" type="pres">
      <dgm:prSet presAssocID="{D6FD3232-1035-4FD2-9957-131B41D7C3CF}" presName="sp" presStyleCnt="0"/>
      <dgm:spPr/>
    </dgm:pt>
    <dgm:pt modelId="{3FED643B-840A-43CA-86BA-7E2E93B3F973}" type="pres">
      <dgm:prSet presAssocID="{EE7F39D7-D13F-4FFA-B9B7-E81E898ADA71}" presName="composite" presStyleCnt="0"/>
      <dgm:spPr/>
    </dgm:pt>
    <dgm:pt modelId="{8638ABDF-B4FF-48A2-9371-FB7295A4EC08}" type="pres">
      <dgm:prSet presAssocID="{EE7F39D7-D13F-4FFA-B9B7-E81E898ADA71}" presName="parentText" presStyleLbl="alignNode1" presStyleIdx="1" presStyleCnt="3" custScaleY="126658">
        <dgm:presLayoutVars>
          <dgm:chMax val="1"/>
          <dgm:bulletEnabled val="1"/>
        </dgm:presLayoutVars>
      </dgm:prSet>
      <dgm:spPr/>
    </dgm:pt>
    <dgm:pt modelId="{33AD4ADE-82BF-4685-931C-129C4047FF70}" type="pres">
      <dgm:prSet presAssocID="{EE7F39D7-D13F-4FFA-B9B7-E81E898ADA71}" presName="descendantText" presStyleLbl="alignAcc1" presStyleIdx="1" presStyleCnt="3" custScaleY="139996">
        <dgm:presLayoutVars>
          <dgm:bulletEnabled val="1"/>
        </dgm:presLayoutVars>
      </dgm:prSet>
      <dgm:spPr/>
    </dgm:pt>
    <dgm:pt modelId="{EF80863D-3A02-4C2A-8DA2-8A817FAB6DE6}" type="pres">
      <dgm:prSet presAssocID="{6CFD0F8D-1E98-4384-BF42-604649FE682F}" presName="sp" presStyleCnt="0"/>
      <dgm:spPr/>
    </dgm:pt>
    <dgm:pt modelId="{DF1D886B-74AF-4B36-809E-1D62B7FF43EE}" type="pres">
      <dgm:prSet presAssocID="{25AE1F0F-A5A5-4B46-8F6F-BE8D25ACB713}" presName="composite" presStyleCnt="0"/>
      <dgm:spPr/>
    </dgm:pt>
    <dgm:pt modelId="{299B8AF2-D574-432C-A439-01A566D212BA}" type="pres">
      <dgm:prSet presAssocID="{25AE1F0F-A5A5-4B46-8F6F-BE8D25ACB713}" presName="parentText" presStyleLbl="alignNode1" presStyleIdx="2" presStyleCnt="3" custScaleY="114228">
        <dgm:presLayoutVars>
          <dgm:chMax val="1"/>
          <dgm:bulletEnabled val="1"/>
        </dgm:presLayoutVars>
      </dgm:prSet>
      <dgm:spPr/>
    </dgm:pt>
    <dgm:pt modelId="{9897451B-FDA6-4A76-8DF0-BB591F9FDC50}" type="pres">
      <dgm:prSet presAssocID="{25AE1F0F-A5A5-4B46-8F6F-BE8D25ACB713}" presName="descendantText" presStyleLbl="alignAcc1" presStyleIdx="2" presStyleCnt="3" custScaleY="119799">
        <dgm:presLayoutVars>
          <dgm:bulletEnabled val="1"/>
        </dgm:presLayoutVars>
      </dgm:prSet>
      <dgm:spPr/>
    </dgm:pt>
  </dgm:ptLst>
  <dgm:cxnLst>
    <dgm:cxn modelId="{B499D400-8815-4C5A-81C8-38D6F9B5419A}" type="presOf" srcId="{C5E9AB94-8F48-49AE-B2E3-3EF4BDEDA99A}" destId="{33AD4ADE-82BF-4685-931C-129C4047FF70}" srcOrd="0" destOrd="3" presId="urn:microsoft.com/office/officeart/2005/8/layout/chevron2"/>
    <dgm:cxn modelId="{5DB76C19-71F9-4C19-9B33-D206EA4B8FDC}" type="presOf" srcId="{5877C6FB-B0BB-4EDA-B8E1-CACDD39ECF8B}" destId="{9897451B-FDA6-4A76-8DF0-BB591F9FDC50}" srcOrd="0" destOrd="1" presId="urn:microsoft.com/office/officeart/2005/8/layout/chevron2"/>
    <dgm:cxn modelId="{21A1D71F-8B12-41EF-903A-24860B119174}" srcId="{25AE1F0F-A5A5-4B46-8F6F-BE8D25ACB713}" destId="{AA95B48B-473A-4572-9CB7-31FE7035BDB5}" srcOrd="2" destOrd="0" parTransId="{60B86F84-F861-4C3C-8592-34FBDBD11866}" sibTransId="{A9D80FA5-9816-4151-8C00-EF9FFA3712FD}"/>
    <dgm:cxn modelId="{7F14BE21-0ECD-4DC2-9BE9-F7712F1CA042}" type="presOf" srcId="{EE7F39D7-D13F-4FFA-B9B7-E81E898ADA71}" destId="{8638ABDF-B4FF-48A2-9371-FB7295A4EC08}" srcOrd="0" destOrd="0" presId="urn:microsoft.com/office/officeart/2005/8/layout/chevron2"/>
    <dgm:cxn modelId="{AD0F792B-2687-4F8C-B1DC-A6F2C36A3C78}" srcId="{25AE1F0F-A5A5-4B46-8F6F-BE8D25ACB713}" destId="{1EA86B0D-02BF-4691-A0E8-B2C4FE4780BA}" srcOrd="0" destOrd="0" parTransId="{0C7D85B7-2EB4-498E-92EC-98023DAD4FF4}" sibTransId="{2B9F8940-DB49-4A1A-AEE4-81A3EF98EA1D}"/>
    <dgm:cxn modelId="{1E37333A-2532-4B96-B249-E7C2348B7310}" type="presOf" srcId="{342FB1AA-4936-4CE6-850C-0153FBDC852B}" destId="{6520985C-6C52-46D5-B5B5-6911FB4A7A79}" srcOrd="0" destOrd="0" presId="urn:microsoft.com/office/officeart/2005/8/layout/chevron2"/>
    <dgm:cxn modelId="{B1862E3B-67D2-4B65-A0FC-B4415A16C13B}" srcId="{1C44127E-7A29-4872-94E5-D6DE6BDA2B7E}" destId="{B548FCF7-80A2-44A5-BA38-6268035A50E0}" srcOrd="0" destOrd="0" parTransId="{D87D8750-10DD-4177-91F2-0B2EF2C1DF7A}" sibTransId="{D6FD3232-1035-4FD2-9957-131B41D7C3CF}"/>
    <dgm:cxn modelId="{319E113F-2CB1-4C3E-B0D7-495F95D65480}" srcId="{B548FCF7-80A2-44A5-BA38-6268035A50E0}" destId="{342FB1AA-4936-4CE6-850C-0153FBDC852B}" srcOrd="0" destOrd="0" parTransId="{7567A7E0-7E50-4A02-9B84-CFE140E21DDF}" sibTransId="{E5D84F59-136B-420D-85CF-DE2BD4CA39A4}"/>
    <dgm:cxn modelId="{75EC5E42-0F5C-470B-89E0-F696A43701EE}" type="presOf" srcId="{AA95B48B-473A-4572-9CB7-31FE7035BDB5}" destId="{9897451B-FDA6-4A76-8DF0-BB591F9FDC50}" srcOrd="0" destOrd="2" presId="urn:microsoft.com/office/officeart/2005/8/layout/chevron2"/>
    <dgm:cxn modelId="{1FB84363-DBDB-4FC7-8018-60C5335AC7FE}" type="presOf" srcId="{1C44127E-7A29-4872-94E5-D6DE6BDA2B7E}" destId="{6ECBA829-9695-4EE0-9834-38F01DC16B97}" srcOrd="0" destOrd="0" presId="urn:microsoft.com/office/officeart/2005/8/layout/chevron2"/>
    <dgm:cxn modelId="{05F53C65-6461-498B-BFBF-9829CF0B5F5A}" srcId="{1C44127E-7A29-4872-94E5-D6DE6BDA2B7E}" destId="{EE7F39D7-D13F-4FFA-B9B7-E81E898ADA71}" srcOrd="1" destOrd="0" parTransId="{A6F2C8A5-B8FD-40F3-ACAA-55A75E3B4A56}" sibTransId="{6CFD0F8D-1E98-4384-BF42-604649FE682F}"/>
    <dgm:cxn modelId="{B2B5FD65-10CD-43B8-8453-9FC453F79F5E}" type="presOf" srcId="{D7B73A27-277C-4C51-939C-09FA79B1CFBB}" destId="{33AD4ADE-82BF-4685-931C-129C4047FF70}" srcOrd="0" destOrd="2" presId="urn:microsoft.com/office/officeart/2005/8/layout/chevron2"/>
    <dgm:cxn modelId="{C9F2326D-A1A5-4E64-A4EC-68D333EE5208}" srcId="{1C44127E-7A29-4872-94E5-D6DE6BDA2B7E}" destId="{25AE1F0F-A5A5-4B46-8F6F-BE8D25ACB713}" srcOrd="2" destOrd="0" parTransId="{CAF6D9D6-C4F6-4168-BC7C-55076D50C20D}" sibTransId="{C0F6DFE1-C462-4FA4-928D-23A9ECFB6A5A}"/>
    <dgm:cxn modelId="{AC6F047E-6D0A-450B-8AD3-68C494A1808A}" type="presOf" srcId="{25AE1F0F-A5A5-4B46-8F6F-BE8D25ACB713}" destId="{299B8AF2-D574-432C-A439-01A566D212BA}" srcOrd="0" destOrd="0" presId="urn:microsoft.com/office/officeart/2005/8/layout/chevron2"/>
    <dgm:cxn modelId="{11B3CD82-9D87-44C1-8B56-6B6C776894A1}" type="presOf" srcId="{2E89920E-C5B4-43A4-878D-059BAE4FC4F5}" destId="{33AD4ADE-82BF-4685-931C-129C4047FF70}" srcOrd="0" destOrd="4" presId="urn:microsoft.com/office/officeart/2005/8/layout/chevron2"/>
    <dgm:cxn modelId="{ABDA4D8D-6A57-4217-8B28-26C375617860}" type="presOf" srcId="{8E82423E-EFD3-4E16-98BC-065609BEA050}" destId="{33AD4ADE-82BF-4685-931C-129C4047FF70}" srcOrd="0" destOrd="1" presId="urn:microsoft.com/office/officeart/2005/8/layout/chevron2"/>
    <dgm:cxn modelId="{F2DBBB90-9506-44B4-881C-1E5CA27B3FA4}" type="presOf" srcId="{1EA86B0D-02BF-4691-A0E8-B2C4FE4780BA}" destId="{9897451B-FDA6-4A76-8DF0-BB591F9FDC50}" srcOrd="0" destOrd="0" presId="urn:microsoft.com/office/officeart/2005/8/layout/chevron2"/>
    <dgm:cxn modelId="{FD334093-415A-4532-99B7-E95B405B2762}" srcId="{EE7F39D7-D13F-4FFA-B9B7-E81E898ADA71}" destId="{8E82423E-EFD3-4E16-98BC-065609BEA050}" srcOrd="1" destOrd="0" parTransId="{EB5621A5-3CCA-4ADD-8C8A-8BEB13C6CE4E}" sibTransId="{B6B6B202-40F0-4C26-8525-8E938F2FACB3}"/>
    <dgm:cxn modelId="{4A76FA94-CD7F-4E8A-8C9E-A03FA1AA9086}" srcId="{B548FCF7-80A2-44A5-BA38-6268035A50E0}" destId="{0EAD73BC-4C95-459E-BB78-00527D734D82}" srcOrd="1" destOrd="0" parTransId="{6530232D-C148-4023-88D0-78D588382C57}" sibTransId="{0F635879-375E-4A7F-932E-9787479B0D47}"/>
    <dgm:cxn modelId="{AFD42BAA-961C-475D-9AA2-9DA52B6CC29B}" type="presOf" srcId="{0EAD73BC-4C95-459E-BB78-00527D734D82}" destId="{6520985C-6C52-46D5-B5B5-6911FB4A7A79}" srcOrd="0" destOrd="1" presId="urn:microsoft.com/office/officeart/2005/8/layout/chevron2"/>
    <dgm:cxn modelId="{51960DB9-CB6F-4158-A79B-2359333B44CF}" type="presOf" srcId="{B548FCF7-80A2-44A5-BA38-6268035A50E0}" destId="{68EE478A-4B6D-4ECF-BA5E-280883C1774B}" srcOrd="0" destOrd="0" presId="urn:microsoft.com/office/officeart/2005/8/layout/chevron2"/>
    <dgm:cxn modelId="{18E672B9-055D-4B48-AD06-E87FA835B15A}" srcId="{25AE1F0F-A5A5-4B46-8F6F-BE8D25ACB713}" destId="{5877C6FB-B0BB-4EDA-B8E1-CACDD39ECF8B}" srcOrd="1" destOrd="0" parTransId="{5CAB1867-0B01-44DF-8CAD-4F29B25ABC44}" sibTransId="{F4A1CD57-3886-47C2-83AB-08D0393AD888}"/>
    <dgm:cxn modelId="{9AC2F3D3-B8B5-4004-91AB-D8D919F09F3F}" type="presOf" srcId="{15488B2F-0252-4B98-816F-DB9D9ED9DFF9}" destId="{33AD4ADE-82BF-4685-931C-129C4047FF70}" srcOrd="0" destOrd="0" presId="urn:microsoft.com/office/officeart/2005/8/layout/chevron2"/>
    <dgm:cxn modelId="{26E0F6E3-F4C8-4052-8060-4E4CBBBB4ECC}" srcId="{D7B73A27-277C-4C51-939C-09FA79B1CFBB}" destId="{C5E9AB94-8F48-49AE-B2E3-3EF4BDEDA99A}" srcOrd="0" destOrd="0" parTransId="{CAFA6ED9-DEA4-4C6A-AA7E-57205ED04368}" sibTransId="{596186D8-923D-4A2F-ACB6-3EDB7A7A9E71}"/>
    <dgm:cxn modelId="{2FD700E8-8353-42FA-B10B-A8F7582DA15A}" srcId="{EE7F39D7-D13F-4FFA-B9B7-E81E898ADA71}" destId="{D7B73A27-277C-4C51-939C-09FA79B1CFBB}" srcOrd="2" destOrd="0" parTransId="{401019CA-B2FC-4927-B19B-C66FB3AB43E3}" sibTransId="{F1CC3309-88D4-4F81-A954-791D246F29D5}"/>
    <dgm:cxn modelId="{B6DB96E9-1396-4671-808A-B71A6D354859}" srcId="{EE7F39D7-D13F-4FFA-B9B7-E81E898ADA71}" destId="{2E89920E-C5B4-43A4-878D-059BAE4FC4F5}" srcOrd="3" destOrd="0" parTransId="{55EF97FA-60CB-431F-B3CF-1CCDCACCB367}" sibTransId="{FB962ABF-69D2-4673-8CB4-6FC331E79403}"/>
    <dgm:cxn modelId="{BD002CF0-267A-4D1C-ACF1-96D51A77561A}" srcId="{EE7F39D7-D13F-4FFA-B9B7-E81E898ADA71}" destId="{15488B2F-0252-4B98-816F-DB9D9ED9DFF9}" srcOrd="0" destOrd="0" parTransId="{3D9A8BEC-936F-4D3F-B40D-C76B45675385}" sibTransId="{F7518599-CD6D-40DE-B4CF-8BAF80FCFA79}"/>
    <dgm:cxn modelId="{4AB019BA-A7A9-40B1-A21A-A7DFE638670F}" type="presParOf" srcId="{6ECBA829-9695-4EE0-9834-38F01DC16B97}" destId="{54155075-5862-45AE-BCB7-F4225CB0BA82}" srcOrd="0" destOrd="0" presId="urn:microsoft.com/office/officeart/2005/8/layout/chevron2"/>
    <dgm:cxn modelId="{11E95D3D-DFE6-4847-A7EB-D38EBD63E080}" type="presParOf" srcId="{54155075-5862-45AE-BCB7-F4225CB0BA82}" destId="{68EE478A-4B6D-4ECF-BA5E-280883C1774B}" srcOrd="0" destOrd="0" presId="urn:microsoft.com/office/officeart/2005/8/layout/chevron2"/>
    <dgm:cxn modelId="{FE777FA4-4124-4307-8F5B-C377B99621BB}" type="presParOf" srcId="{54155075-5862-45AE-BCB7-F4225CB0BA82}" destId="{6520985C-6C52-46D5-B5B5-6911FB4A7A79}" srcOrd="1" destOrd="0" presId="urn:microsoft.com/office/officeart/2005/8/layout/chevron2"/>
    <dgm:cxn modelId="{7E89A890-F961-4449-9A42-181E7289A950}" type="presParOf" srcId="{6ECBA829-9695-4EE0-9834-38F01DC16B97}" destId="{7418E6DA-6644-4AB7-83CF-4885C9BE54A3}" srcOrd="1" destOrd="0" presId="urn:microsoft.com/office/officeart/2005/8/layout/chevron2"/>
    <dgm:cxn modelId="{56B7836F-09B0-41BE-9612-88F84679392B}" type="presParOf" srcId="{6ECBA829-9695-4EE0-9834-38F01DC16B97}" destId="{3FED643B-840A-43CA-86BA-7E2E93B3F973}" srcOrd="2" destOrd="0" presId="urn:microsoft.com/office/officeart/2005/8/layout/chevron2"/>
    <dgm:cxn modelId="{8393FAA5-A364-4A8D-9694-FAC3D564A1CC}" type="presParOf" srcId="{3FED643B-840A-43CA-86BA-7E2E93B3F973}" destId="{8638ABDF-B4FF-48A2-9371-FB7295A4EC08}" srcOrd="0" destOrd="0" presId="urn:microsoft.com/office/officeart/2005/8/layout/chevron2"/>
    <dgm:cxn modelId="{B501F483-7A60-4001-9445-E79F85CEE69D}" type="presParOf" srcId="{3FED643B-840A-43CA-86BA-7E2E93B3F973}" destId="{33AD4ADE-82BF-4685-931C-129C4047FF70}" srcOrd="1" destOrd="0" presId="urn:microsoft.com/office/officeart/2005/8/layout/chevron2"/>
    <dgm:cxn modelId="{A5B12577-7CEA-402F-B8E1-768EC441D8A2}" type="presParOf" srcId="{6ECBA829-9695-4EE0-9834-38F01DC16B97}" destId="{EF80863D-3A02-4C2A-8DA2-8A817FAB6DE6}" srcOrd="3" destOrd="0" presId="urn:microsoft.com/office/officeart/2005/8/layout/chevron2"/>
    <dgm:cxn modelId="{3518168E-FC79-44BE-BAA6-ED9513E58BCD}" type="presParOf" srcId="{6ECBA829-9695-4EE0-9834-38F01DC16B97}" destId="{DF1D886B-74AF-4B36-809E-1D62B7FF43EE}" srcOrd="4" destOrd="0" presId="urn:microsoft.com/office/officeart/2005/8/layout/chevron2"/>
    <dgm:cxn modelId="{7AF2A04B-B63B-442D-9EEF-9A2DB3D2CBB0}" type="presParOf" srcId="{DF1D886B-74AF-4B36-809E-1D62B7FF43EE}" destId="{299B8AF2-D574-432C-A439-01A566D212BA}" srcOrd="0" destOrd="0" presId="urn:microsoft.com/office/officeart/2005/8/layout/chevron2"/>
    <dgm:cxn modelId="{9B2C6835-E255-44CA-817D-EA213049EEF1}" type="presParOf" srcId="{DF1D886B-74AF-4B36-809E-1D62B7FF43EE}" destId="{9897451B-FDA6-4A76-8DF0-BB591F9FDC5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756D853-39B2-4C2C-BE6F-46FA314DCB3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E07B2593-27A0-42BF-BA2C-467E1B1AA2EA}">
      <dgm:prSet phldrT="[Text]" custT="1"/>
      <dgm:spPr>
        <a:solidFill>
          <a:srgbClr val="ED7974"/>
        </a:solidFill>
        <a:ln>
          <a:solidFill>
            <a:srgbClr val="FF0000"/>
          </a:solidFill>
        </a:ln>
      </dgm:spPr>
      <dgm:t>
        <a:bodyPr/>
        <a:lstStyle/>
        <a:p>
          <a:pPr marL="0" lvl="0" defTabSz="622300">
            <a:lnSpc>
              <a:spcPct val="90000"/>
            </a:lnSpc>
            <a:spcBef>
              <a:spcPct val="0"/>
            </a:spcBef>
            <a:spcAft>
              <a:spcPts val="600"/>
            </a:spcAft>
            <a:buNone/>
          </a:pPr>
          <a:r>
            <a:rPr lang="en-US" sz="2300" dirty="0">
              <a:solidFill>
                <a:schemeClr val="tx1"/>
              </a:solidFill>
              <a:latin typeface="Arial" panose="020B0604020202020204" pitchFamily="34" charset="0"/>
              <a:cs typeface="Arial" panose="020B0604020202020204" pitchFamily="34" charset="0"/>
            </a:rPr>
            <a:t>System based on continuous detection in production areas</a:t>
          </a:r>
        </a:p>
      </dgm:t>
    </dgm:pt>
    <dgm:pt modelId="{97A869BA-4D37-47B4-8F52-FA52F56ACAEC}" type="parTrans" cxnId="{CB733BF1-4C5F-44BC-BB1B-473565C221E0}">
      <dgm:prSet/>
      <dgm:spPr/>
      <dgm:t>
        <a:bodyPr/>
        <a:lstStyle/>
        <a:p>
          <a:endParaRPr lang="en-GB">
            <a:solidFill>
              <a:schemeClr val="tx1"/>
            </a:solidFill>
          </a:endParaRPr>
        </a:p>
      </dgm:t>
    </dgm:pt>
    <dgm:pt modelId="{BC3FF461-6626-47CC-9980-D7473179EC1B}" type="sibTrans" cxnId="{CB733BF1-4C5F-44BC-BB1B-473565C221E0}">
      <dgm:prSet/>
      <dgm:spPr>
        <a:ln>
          <a:solidFill>
            <a:srgbClr val="FF0000"/>
          </a:solidFill>
        </a:ln>
      </dgm:spPr>
      <dgm:t>
        <a:bodyPr/>
        <a:lstStyle/>
        <a:p>
          <a:endParaRPr lang="en-GB">
            <a:solidFill>
              <a:schemeClr val="tx1"/>
            </a:solidFill>
          </a:endParaRPr>
        </a:p>
      </dgm:t>
    </dgm:pt>
    <dgm:pt modelId="{630EC0F1-7A24-43F9-A3E5-F02178E282D1}">
      <dgm:prSet phldrT="[Text]"/>
      <dgm:spPr>
        <a:solidFill>
          <a:srgbClr val="ED7974"/>
        </a:solidFill>
        <a:ln>
          <a:solidFill>
            <a:srgbClr val="FF0000"/>
          </a:solidFill>
        </a:ln>
      </dgm:spPr>
      <dgm:t>
        <a:bodyPr/>
        <a:lstStyle/>
        <a:p>
          <a:r>
            <a:rPr lang="en-US" dirty="0">
              <a:solidFill>
                <a:schemeClr val="tx1"/>
              </a:solidFill>
              <a:latin typeface="Arial" panose="020B0604020202020204" pitchFamily="34" charset="0"/>
              <a:cs typeface="Arial" panose="020B0604020202020204" pitchFamily="34" charset="0"/>
            </a:rPr>
            <a:t>Equal attention to machine, bench and personnel monitoring</a:t>
          </a:r>
          <a:endParaRPr lang="en-GB" dirty="0">
            <a:solidFill>
              <a:schemeClr val="tx1"/>
            </a:solidFill>
          </a:endParaRPr>
        </a:p>
      </dgm:t>
    </dgm:pt>
    <dgm:pt modelId="{2BCD6E2E-F3EF-4172-A899-2B9B97A876BF}" type="parTrans" cxnId="{F3450638-FB4D-4E01-868A-0857749D36D3}">
      <dgm:prSet/>
      <dgm:spPr/>
      <dgm:t>
        <a:bodyPr/>
        <a:lstStyle/>
        <a:p>
          <a:endParaRPr lang="en-GB">
            <a:solidFill>
              <a:schemeClr val="tx1"/>
            </a:solidFill>
          </a:endParaRPr>
        </a:p>
      </dgm:t>
    </dgm:pt>
    <dgm:pt modelId="{F458618D-8D4C-4AD2-83EF-07409FEC1101}" type="sibTrans" cxnId="{F3450638-FB4D-4E01-868A-0857749D36D3}">
      <dgm:prSet/>
      <dgm:spPr/>
      <dgm:t>
        <a:bodyPr/>
        <a:lstStyle/>
        <a:p>
          <a:endParaRPr lang="en-GB">
            <a:solidFill>
              <a:schemeClr val="tx1"/>
            </a:solidFill>
          </a:endParaRPr>
        </a:p>
      </dgm:t>
    </dgm:pt>
    <dgm:pt modelId="{D0C21E0F-0249-4913-BC78-F483CB58D19F}">
      <dgm:prSet phldrT="[Text]"/>
      <dgm:spPr>
        <a:solidFill>
          <a:srgbClr val="ED7974"/>
        </a:solidFill>
        <a:ln>
          <a:solidFill>
            <a:srgbClr val="FF0000"/>
          </a:solidFill>
        </a:ln>
      </dgm:spPr>
      <dgm:t>
        <a:bodyPr/>
        <a:lstStyle/>
        <a:p>
          <a:r>
            <a:rPr lang="en-US" dirty="0">
              <a:solidFill>
                <a:schemeClr val="tx1"/>
              </a:solidFill>
              <a:latin typeface="Arial" panose="020B0604020202020204" pitchFamily="34" charset="0"/>
              <a:cs typeface="Arial" panose="020B0604020202020204" pitchFamily="34" charset="0"/>
            </a:rPr>
            <a:t>User-friendly tools for ESD coordinators who wear many hats</a:t>
          </a:r>
        </a:p>
      </dgm:t>
    </dgm:pt>
    <dgm:pt modelId="{F99D1E87-BB91-42D6-9447-D582CD7F41D1}" type="parTrans" cxnId="{D65CCF50-FBF6-4450-A9C9-D17EFBD51ED3}">
      <dgm:prSet/>
      <dgm:spPr/>
      <dgm:t>
        <a:bodyPr/>
        <a:lstStyle/>
        <a:p>
          <a:endParaRPr lang="en-GB">
            <a:solidFill>
              <a:schemeClr val="tx1"/>
            </a:solidFill>
          </a:endParaRPr>
        </a:p>
      </dgm:t>
    </dgm:pt>
    <dgm:pt modelId="{DB7F8230-B382-4F8F-9EA2-DB84E9D0CE73}" type="sibTrans" cxnId="{D65CCF50-FBF6-4450-A9C9-D17EFBD51ED3}">
      <dgm:prSet/>
      <dgm:spPr/>
      <dgm:t>
        <a:bodyPr/>
        <a:lstStyle/>
        <a:p>
          <a:endParaRPr lang="en-GB">
            <a:solidFill>
              <a:schemeClr val="tx1"/>
            </a:solidFill>
          </a:endParaRPr>
        </a:p>
      </dgm:t>
    </dgm:pt>
    <dgm:pt modelId="{DE724E59-D34B-48E7-B8BD-65E0D5E3C3C3}">
      <dgm:prSet/>
      <dgm:spPr>
        <a:solidFill>
          <a:srgbClr val="ED7974"/>
        </a:solidFill>
        <a:ln>
          <a:solidFill>
            <a:srgbClr val="FF0000"/>
          </a:solidFill>
        </a:ln>
      </dgm:spPr>
      <dgm:t>
        <a:bodyPr/>
        <a:lstStyle/>
        <a:p>
          <a:pPr>
            <a:spcAft>
              <a:spcPct val="15000"/>
            </a:spcAft>
          </a:pPr>
          <a:r>
            <a:rPr lang="en-US" sz="1300" dirty="0">
              <a:solidFill>
                <a:schemeClr val="tx1"/>
              </a:solidFill>
              <a:latin typeface="Arial" panose="020B0604020202020204" pitchFamily="34" charset="0"/>
              <a:cs typeface="Arial" panose="020B0604020202020204" pitchFamily="34" charset="0"/>
            </a:rPr>
            <a:t>  Ongoing readings at every stage where product could be damaged</a:t>
          </a:r>
          <a:endParaRPr lang="en-GB" sz="1300" dirty="0">
            <a:solidFill>
              <a:schemeClr val="tx1"/>
            </a:solidFill>
          </a:endParaRPr>
        </a:p>
      </dgm:t>
    </dgm:pt>
    <dgm:pt modelId="{96180A58-23CF-4746-9528-0980488EFD5E}" type="parTrans" cxnId="{125D7A8E-5C45-40AE-9241-EAD343E7455E}">
      <dgm:prSet/>
      <dgm:spPr/>
      <dgm:t>
        <a:bodyPr/>
        <a:lstStyle/>
        <a:p>
          <a:endParaRPr lang="en-GB">
            <a:solidFill>
              <a:schemeClr val="tx1"/>
            </a:solidFill>
          </a:endParaRPr>
        </a:p>
      </dgm:t>
    </dgm:pt>
    <dgm:pt modelId="{4467AADF-3C5B-4CCB-9DE7-A9C9EA3C61F8}" type="sibTrans" cxnId="{125D7A8E-5C45-40AE-9241-EAD343E7455E}">
      <dgm:prSet/>
      <dgm:spPr>
        <a:ln>
          <a:solidFill>
            <a:srgbClr val="FF0000"/>
          </a:solidFill>
        </a:ln>
      </dgm:spPr>
      <dgm:t>
        <a:bodyPr/>
        <a:lstStyle/>
        <a:p>
          <a:endParaRPr lang="en-GB">
            <a:solidFill>
              <a:schemeClr val="tx1"/>
            </a:solidFill>
          </a:endParaRPr>
        </a:p>
      </dgm:t>
    </dgm:pt>
    <dgm:pt modelId="{0FE21BCE-5462-4B60-AA2F-CC5F03A71F73}">
      <dgm:prSet/>
      <dgm:spPr>
        <a:solidFill>
          <a:srgbClr val="ED7974"/>
        </a:solidFill>
        <a:ln>
          <a:solidFill>
            <a:srgbClr val="FF0000"/>
          </a:solidFill>
        </a:ln>
      </dgm:spPr>
      <dgm:t>
        <a:bodyPr/>
        <a:lstStyle/>
        <a:p>
          <a:pPr>
            <a:spcAft>
              <a:spcPct val="15000"/>
            </a:spcAft>
          </a:pPr>
          <a:r>
            <a:rPr lang="en-US" sz="1300" dirty="0">
              <a:solidFill>
                <a:schemeClr val="tx1"/>
              </a:solidFill>
              <a:latin typeface="Arial" panose="020B0604020202020204" pitchFamily="34" charset="0"/>
              <a:cs typeface="Arial" panose="020B0604020202020204" pitchFamily="34" charset="0"/>
            </a:rPr>
            <a:t>  Constant collection, reporting and analysis of data</a:t>
          </a:r>
          <a:endParaRPr lang="en-GB" sz="1300" dirty="0">
            <a:solidFill>
              <a:schemeClr val="tx1"/>
            </a:solidFill>
          </a:endParaRPr>
        </a:p>
      </dgm:t>
    </dgm:pt>
    <dgm:pt modelId="{25C9AF52-71DA-4AB9-9645-1792ACC3F8D7}" type="parTrans" cxnId="{CB6BBBC7-56BF-4575-9AC1-6ADC0E68F835}">
      <dgm:prSet/>
      <dgm:spPr/>
      <dgm:t>
        <a:bodyPr/>
        <a:lstStyle/>
        <a:p>
          <a:endParaRPr lang="en-GB">
            <a:solidFill>
              <a:schemeClr val="tx1"/>
            </a:solidFill>
          </a:endParaRPr>
        </a:p>
      </dgm:t>
    </dgm:pt>
    <dgm:pt modelId="{2728924F-E193-4E54-938F-DF6B377C549A}" type="sibTrans" cxnId="{CB6BBBC7-56BF-4575-9AC1-6ADC0E68F835}">
      <dgm:prSet/>
      <dgm:spPr/>
      <dgm:t>
        <a:bodyPr/>
        <a:lstStyle/>
        <a:p>
          <a:endParaRPr lang="en-GB">
            <a:solidFill>
              <a:schemeClr val="tx1"/>
            </a:solidFill>
          </a:endParaRPr>
        </a:p>
      </dgm:t>
    </dgm:pt>
    <dgm:pt modelId="{36FCE858-B7E7-4942-A6E0-A72FB635183F}">
      <dgm:prSet/>
      <dgm:spPr>
        <a:solidFill>
          <a:srgbClr val="ED7974"/>
        </a:solidFill>
        <a:ln>
          <a:solidFill>
            <a:srgbClr val="FF0000"/>
          </a:solidFill>
        </a:ln>
      </dgm:spPr>
      <dgm:t>
        <a:bodyPr/>
        <a:lstStyle/>
        <a:p>
          <a:r>
            <a:rPr lang="en-US" dirty="0">
              <a:solidFill>
                <a:schemeClr val="tx1"/>
              </a:solidFill>
              <a:latin typeface="Arial" panose="020B0604020202020204" pitchFamily="34" charset="0"/>
              <a:cs typeface="Arial" panose="020B0604020202020204" pitchFamily="34" charset="0"/>
            </a:rPr>
            <a:t>Ability to demonstrate robust static control measures to customers</a:t>
          </a:r>
          <a:endParaRPr lang="en-GB" dirty="0">
            <a:solidFill>
              <a:schemeClr val="tx1"/>
            </a:solidFill>
          </a:endParaRPr>
        </a:p>
      </dgm:t>
    </dgm:pt>
    <dgm:pt modelId="{88FF4738-0C01-4D00-BA80-345F3A624079}" type="parTrans" cxnId="{BE902A6F-6A00-4420-B1B9-B2E2AD030968}">
      <dgm:prSet/>
      <dgm:spPr/>
      <dgm:t>
        <a:bodyPr/>
        <a:lstStyle/>
        <a:p>
          <a:endParaRPr lang="en-GB">
            <a:solidFill>
              <a:schemeClr val="tx1"/>
            </a:solidFill>
          </a:endParaRPr>
        </a:p>
      </dgm:t>
    </dgm:pt>
    <dgm:pt modelId="{B952D333-C0DD-45D9-9FF0-D19C1A2B01DC}" type="sibTrans" cxnId="{BE902A6F-6A00-4420-B1B9-B2E2AD030968}">
      <dgm:prSet/>
      <dgm:spPr/>
      <dgm:t>
        <a:bodyPr/>
        <a:lstStyle/>
        <a:p>
          <a:endParaRPr lang="en-GB">
            <a:solidFill>
              <a:schemeClr val="tx1"/>
            </a:solidFill>
          </a:endParaRPr>
        </a:p>
      </dgm:t>
    </dgm:pt>
    <dgm:pt modelId="{5D3D54FF-1053-4425-8FBA-18E2CE2A5A61}">
      <dgm:prSet/>
      <dgm:spPr>
        <a:solidFill>
          <a:srgbClr val="ED7974"/>
        </a:solidFill>
        <a:ln>
          <a:solidFill>
            <a:srgbClr val="FF0000"/>
          </a:solidFill>
        </a:ln>
      </dgm:spPr>
      <dgm:t>
        <a:bodyPr/>
        <a:lstStyle/>
        <a:p>
          <a:r>
            <a:rPr lang="en-US" dirty="0">
              <a:solidFill>
                <a:schemeClr val="tx1"/>
              </a:solidFill>
              <a:latin typeface="Arial" panose="020B0604020202020204" pitchFamily="34" charset="0"/>
              <a:cs typeface="Arial" panose="020B0604020202020204" pitchFamily="34" charset="0"/>
            </a:rPr>
            <a:t>Transition away from reactive, fire-fighting approaches to proactive programs based on active management of entire ESD environment</a:t>
          </a:r>
          <a:endParaRPr lang="en-GB" dirty="0">
            <a:solidFill>
              <a:schemeClr val="tx1"/>
            </a:solidFill>
          </a:endParaRPr>
        </a:p>
      </dgm:t>
    </dgm:pt>
    <dgm:pt modelId="{71D8FFE9-86C2-4958-8577-6283A3DDBB7F}" type="parTrans" cxnId="{C31542F3-0E8C-4500-AD97-09D03C9B5A63}">
      <dgm:prSet/>
      <dgm:spPr/>
      <dgm:t>
        <a:bodyPr/>
        <a:lstStyle/>
        <a:p>
          <a:endParaRPr lang="en-GB">
            <a:solidFill>
              <a:schemeClr val="tx1"/>
            </a:solidFill>
          </a:endParaRPr>
        </a:p>
      </dgm:t>
    </dgm:pt>
    <dgm:pt modelId="{3874C124-8A93-4C40-B025-38F230E6BEC9}" type="sibTrans" cxnId="{C31542F3-0E8C-4500-AD97-09D03C9B5A63}">
      <dgm:prSet/>
      <dgm:spPr/>
      <dgm:t>
        <a:bodyPr/>
        <a:lstStyle/>
        <a:p>
          <a:endParaRPr lang="en-GB">
            <a:solidFill>
              <a:schemeClr val="tx1"/>
            </a:solidFill>
          </a:endParaRPr>
        </a:p>
      </dgm:t>
    </dgm:pt>
    <dgm:pt modelId="{07DB46B8-EB15-42B5-9BA0-0C4C1C8CA7A2}" type="pres">
      <dgm:prSet presAssocID="{6756D853-39B2-4C2C-BE6F-46FA314DCB3C}" presName="Name0" presStyleCnt="0">
        <dgm:presLayoutVars>
          <dgm:chMax val="7"/>
          <dgm:chPref val="7"/>
          <dgm:dir/>
        </dgm:presLayoutVars>
      </dgm:prSet>
      <dgm:spPr/>
    </dgm:pt>
    <dgm:pt modelId="{6489F1D3-51EA-4D30-8FDF-4F837424DB07}" type="pres">
      <dgm:prSet presAssocID="{6756D853-39B2-4C2C-BE6F-46FA314DCB3C}" presName="Name1" presStyleCnt="0"/>
      <dgm:spPr/>
    </dgm:pt>
    <dgm:pt modelId="{8BCBAEE9-A956-4B02-BA78-224DB7E75F53}" type="pres">
      <dgm:prSet presAssocID="{6756D853-39B2-4C2C-BE6F-46FA314DCB3C}" presName="cycle" presStyleCnt="0"/>
      <dgm:spPr/>
    </dgm:pt>
    <dgm:pt modelId="{E169D9CF-AB60-454C-A261-F5A90406B577}" type="pres">
      <dgm:prSet presAssocID="{6756D853-39B2-4C2C-BE6F-46FA314DCB3C}" presName="srcNode" presStyleLbl="node1" presStyleIdx="0" presStyleCnt="5"/>
      <dgm:spPr/>
    </dgm:pt>
    <dgm:pt modelId="{48980F2E-CEAC-4732-9D41-072F2AE8B074}" type="pres">
      <dgm:prSet presAssocID="{6756D853-39B2-4C2C-BE6F-46FA314DCB3C}" presName="conn" presStyleLbl="parChTrans1D2" presStyleIdx="0" presStyleCnt="1" custScaleY="84478"/>
      <dgm:spPr/>
    </dgm:pt>
    <dgm:pt modelId="{FC624617-C0D6-452D-85BD-CDC788B30EDB}" type="pres">
      <dgm:prSet presAssocID="{6756D853-39B2-4C2C-BE6F-46FA314DCB3C}" presName="extraNode" presStyleLbl="node1" presStyleIdx="0" presStyleCnt="5"/>
      <dgm:spPr/>
    </dgm:pt>
    <dgm:pt modelId="{4DA1EC4E-29C0-4A18-B7A2-6A9400CE5023}" type="pres">
      <dgm:prSet presAssocID="{6756D853-39B2-4C2C-BE6F-46FA314DCB3C}" presName="dstNode" presStyleLbl="node1" presStyleIdx="0" presStyleCnt="5"/>
      <dgm:spPr/>
    </dgm:pt>
    <dgm:pt modelId="{ED0630BF-4316-4074-9E32-D0DFF04F6720}" type="pres">
      <dgm:prSet presAssocID="{E07B2593-27A0-42BF-BA2C-467E1B1AA2EA}" presName="text_1" presStyleLbl="node1" presStyleIdx="0" presStyleCnt="5" custScaleY="122739">
        <dgm:presLayoutVars>
          <dgm:bulletEnabled val="1"/>
        </dgm:presLayoutVars>
      </dgm:prSet>
      <dgm:spPr/>
    </dgm:pt>
    <dgm:pt modelId="{F45209EA-2A00-448E-96DF-3F233B1345D0}" type="pres">
      <dgm:prSet presAssocID="{E07B2593-27A0-42BF-BA2C-467E1B1AA2EA}" presName="accent_1" presStyleCnt="0"/>
      <dgm:spPr/>
    </dgm:pt>
    <dgm:pt modelId="{9BFB6A53-51DE-474D-A005-519AD91F08BD}" type="pres">
      <dgm:prSet presAssocID="{E07B2593-27A0-42BF-BA2C-467E1B1AA2EA}" presName="accentRepeatNode" presStyleLbl="solidFgAcc1" presStyleIdx="0" presStyleCnt="5" custScaleX="113345" custScaleY="113345"/>
      <dgm:spPr>
        <a:blipFill rotWithShape="0">
          <a:blip xmlns:r="http://schemas.openxmlformats.org/officeDocument/2006/relationships" r:embed="rId1"/>
          <a:stretch>
            <a:fillRect/>
          </a:stretch>
        </a:blipFill>
        <a:ln>
          <a:solidFill>
            <a:srgbClr val="E91B23"/>
          </a:solidFill>
        </a:ln>
      </dgm:spPr>
    </dgm:pt>
    <dgm:pt modelId="{3848D028-8527-4092-90C7-4967426C694D}" type="pres">
      <dgm:prSet presAssocID="{630EC0F1-7A24-43F9-A3E5-F02178E282D1}" presName="text_2" presStyleLbl="node1" presStyleIdx="1" presStyleCnt="5" custScaleY="122739">
        <dgm:presLayoutVars>
          <dgm:bulletEnabled val="1"/>
        </dgm:presLayoutVars>
      </dgm:prSet>
      <dgm:spPr/>
    </dgm:pt>
    <dgm:pt modelId="{CE082A1C-31DC-44F9-A92B-504E13F7B4BF}" type="pres">
      <dgm:prSet presAssocID="{630EC0F1-7A24-43F9-A3E5-F02178E282D1}" presName="accent_2" presStyleCnt="0"/>
      <dgm:spPr/>
    </dgm:pt>
    <dgm:pt modelId="{7F500D3F-C67F-4E80-8CD1-7207E40FFBB3}" type="pres">
      <dgm:prSet presAssocID="{630EC0F1-7A24-43F9-A3E5-F02178E282D1}" presName="accentRepeatNode" presStyleLbl="solidFgAcc1" presStyleIdx="1" presStyleCnt="5" custScaleX="113345" custScaleY="113345"/>
      <dgm:spPr>
        <a:blipFill rotWithShape="0">
          <a:blip xmlns:r="http://schemas.openxmlformats.org/officeDocument/2006/relationships" r:embed="rId2"/>
          <a:stretch>
            <a:fillRect/>
          </a:stretch>
        </a:blipFill>
        <a:ln>
          <a:solidFill>
            <a:srgbClr val="E91B23"/>
          </a:solidFill>
        </a:ln>
      </dgm:spPr>
    </dgm:pt>
    <dgm:pt modelId="{8F8E410B-E28B-4D4B-BBA5-F25D86BE41F0}" type="pres">
      <dgm:prSet presAssocID="{D0C21E0F-0249-4913-BC78-F483CB58D19F}" presName="text_3" presStyleLbl="node1" presStyleIdx="2" presStyleCnt="5" custScaleY="122739">
        <dgm:presLayoutVars>
          <dgm:bulletEnabled val="1"/>
        </dgm:presLayoutVars>
      </dgm:prSet>
      <dgm:spPr/>
    </dgm:pt>
    <dgm:pt modelId="{26356DD6-E63F-4346-8D0C-BFD591015B9F}" type="pres">
      <dgm:prSet presAssocID="{D0C21E0F-0249-4913-BC78-F483CB58D19F}" presName="accent_3" presStyleCnt="0"/>
      <dgm:spPr/>
    </dgm:pt>
    <dgm:pt modelId="{8688FD63-FF2B-4EC0-B26F-C0FA1BB66956}" type="pres">
      <dgm:prSet presAssocID="{D0C21E0F-0249-4913-BC78-F483CB58D19F}" presName="accentRepeatNode" presStyleLbl="solidFgAcc1" presStyleIdx="2" presStyleCnt="5" custScaleX="113345" custScaleY="113345"/>
      <dgm:spPr>
        <a:blipFill rotWithShape="0">
          <a:blip xmlns:r="http://schemas.openxmlformats.org/officeDocument/2006/relationships" r:embed="rId3"/>
          <a:stretch>
            <a:fillRect/>
          </a:stretch>
        </a:blipFill>
        <a:ln>
          <a:solidFill>
            <a:srgbClr val="E91B23"/>
          </a:solidFill>
        </a:ln>
      </dgm:spPr>
    </dgm:pt>
    <dgm:pt modelId="{4D1E818B-5D18-4EFD-8266-CA03C99E15AE}" type="pres">
      <dgm:prSet presAssocID="{36FCE858-B7E7-4942-A6E0-A72FB635183F}" presName="text_4" presStyleLbl="node1" presStyleIdx="3" presStyleCnt="5" custScaleY="122739">
        <dgm:presLayoutVars>
          <dgm:bulletEnabled val="1"/>
        </dgm:presLayoutVars>
      </dgm:prSet>
      <dgm:spPr/>
    </dgm:pt>
    <dgm:pt modelId="{90E48D8A-805F-4C19-B39E-8058E2BEE6DF}" type="pres">
      <dgm:prSet presAssocID="{36FCE858-B7E7-4942-A6E0-A72FB635183F}" presName="accent_4" presStyleCnt="0"/>
      <dgm:spPr/>
    </dgm:pt>
    <dgm:pt modelId="{D64AD60C-965F-4D3D-AA6C-DECCA59C6B58}" type="pres">
      <dgm:prSet presAssocID="{36FCE858-B7E7-4942-A6E0-A72FB635183F}" presName="accentRepeatNode" presStyleLbl="solidFgAcc1" presStyleIdx="3" presStyleCnt="5" custScaleX="113345" custScaleY="113345"/>
      <dgm:spPr>
        <a:blipFill rotWithShape="0">
          <a:blip xmlns:r="http://schemas.openxmlformats.org/officeDocument/2006/relationships" r:embed="rId4"/>
          <a:stretch>
            <a:fillRect/>
          </a:stretch>
        </a:blipFill>
        <a:ln>
          <a:solidFill>
            <a:srgbClr val="E91B23"/>
          </a:solidFill>
        </a:ln>
      </dgm:spPr>
    </dgm:pt>
    <dgm:pt modelId="{57275E16-21C6-4AC2-9829-29D72B84DD5D}" type="pres">
      <dgm:prSet presAssocID="{5D3D54FF-1053-4425-8FBA-18E2CE2A5A61}" presName="text_5" presStyleLbl="node1" presStyleIdx="4" presStyleCnt="5" custScaleY="122739">
        <dgm:presLayoutVars>
          <dgm:bulletEnabled val="1"/>
        </dgm:presLayoutVars>
      </dgm:prSet>
      <dgm:spPr/>
    </dgm:pt>
    <dgm:pt modelId="{6213E26E-CBA7-4DD4-8DAD-4C462207409C}" type="pres">
      <dgm:prSet presAssocID="{5D3D54FF-1053-4425-8FBA-18E2CE2A5A61}" presName="accent_5" presStyleCnt="0"/>
      <dgm:spPr/>
    </dgm:pt>
    <dgm:pt modelId="{0CADD192-C3B5-4D66-9278-1AE054DDB5F7}" type="pres">
      <dgm:prSet presAssocID="{5D3D54FF-1053-4425-8FBA-18E2CE2A5A61}" presName="accentRepeatNode" presStyleLbl="solidFgAcc1" presStyleIdx="4" presStyleCnt="5" custScaleX="113345" custScaleY="113345"/>
      <dgm:spPr>
        <a:blipFill rotWithShape="0">
          <a:blip xmlns:r="http://schemas.openxmlformats.org/officeDocument/2006/relationships" r:embed="rId5"/>
          <a:stretch>
            <a:fillRect/>
          </a:stretch>
        </a:blipFill>
        <a:ln>
          <a:solidFill>
            <a:srgbClr val="E91B23"/>
          </a:solidFill>
        </a:ln>
      </dgm:spPr>
    </dgm:pt>
  </dgm:ptLst>
  <dgm:cxnLst>
    <dgm:cxn modelId="{29EC0C00-26F8-4BBF-AF12-F9777816EBFC}" type="presOf" srcId="{6756D853-39B2-4C2C-BE6F-46FA314DCB3C}" destId="{07DB46B8-EB15-42B5-9BA0-0C4C1C8CA7A2}" srcOrd="0" destOrd="0" presId="urn:microsoft.com/office/officeart/2008/layout/VerticalCurvedList"/>
    <dgm:cxn modelId="{A13A7A0D-F5CE-4C64-8924-493E2BC16C01}" type="presOf" srcId="{E07B2593-27A0-42BF-BA2C-467E1B1AA2EA}" destId="{ED0630BF-4316-4074-9E32-D0DFF04F6720}" srcOrd="0" destOrd="0" presId="urn:microsoft.com/office/officeart/2008/layout/VerticalCurvedList"/>
    <dgm:cxn modelId="{8E44A714-9A3A-4FE2-8FFF-6E2CEDC10984}" type="presOf" srcId="{0FE21BCE-5462-4B60-AA2F-CC5F03A71F73}" destId="{ED0630BF-4316-4074-9E32-D0DFF04F6720}" srcOrd="0" destOrd="2" presId="urn:microsoft.com/office/officeart/2008/layout/VerticalCurvedList"/>
    <dgm:cxn modelId="{F3450638-FB4D-4E01-868A-0857749D36D3}" srcId="{6756D853-39B2-4C2C-BE6F-46FA314DCB3C}" destId="{630EC0F1-7A24-43F9-A3E5-F02178E282D1}" srcOrd="1" destOrd="0" parTransId="{2BCD6E2E-F3EF-4172-A899-2B9B97A876BF}" sibTransId="{F458618D-8D4C-4AD2-83EF-07409FEC1101}"/>
    <dgm:cxn modelId="{0620E35C-C03C-4EB6-AFC2-5C86720E177D}" type="presOf" srcId="{DE724E59-D34B-48E7-B8BD-65E0D5E3C3C3}" destId="{ED0630BF-4316-4074-9E32-D0DFF04F6720}" srcOrd="0" destOrd="1" presId="urn:microsoft.com/office/officeart/2008/layout/VerticalCurvedList"/>
    <dgm:cxn modelId="{B1BD1D41-DC03-4CC8-BF8B-D6CDC4BB1FDF}" type="presOf" srcId="{36FCE858-B7E7-4942-A6E0-A72FB635183F}" destId="{4D1E818B-5D18-4EFD-8266-CA03C99E15AE}" srcOrd="0" destOrd="0" presId="urn:microsoft.com/office/officeart/2008/layout/VerticalCurvedList"/>
    <dgm:cxn modelId="{22074D68-2B99-4B5B-B618-2981C2A1C890}" type="presOf" srcId="{5D3D54FF-1053-4425-8FBA-18E2CE2A5A61}" destId="{57275E16-21C6-4AC2-9829-29D72B84DD5D}" srcOrd="0" destOrd="0" presId="urn:microsoft.com/office/officeart/2008/layout/VerticalCurvedList"/>
    <dgm:cxn modelId="{BE902A6F-6A00-4420-B1B9-B2E2AD030968}" srcId="{6756D853-39B2-4C2C-BE6F-46FA314DCB3C}" destId="{36FCE858-B7E7-4942-A6E0-A72FB635183F}" srcOrd="3" destOrd="0" parTransId="{88FF4738-0C01-4D00-BA80-345F3A624079}" sibTransId="{B952D333-C0DD-45D9-9FF0-D19C1A2B01DC}"/>
    <dgm:cxn modelId="{D65CCF50-FBF6-4450-A9C9-D17EFBD51ED3}" srcId="{6756D853-39B2-4C2C-BE6F-46FA314DCB3C}" destId="{D0C21E0F-0249-4913-BC78-F483CB58D19F}" srcOrd="2" destOrd="0" parTransId="{F99D1E87-BB91-42D6-9447-D582CD7F41D1}" sibTransId="{DB7F8230-B382-4F8F-9EA2-DB84E9D0CE73}"/>
    <dgm:cxn modelId="{125D7A8E-5C45-40AE-9241-EAD343E7455E}" srcId="{E07B2593-27A0-42BF-BA2C-467E1B1AA2EA}" destId="{DE724E59-D34B-48E7-B8BD-65E0D5E3C3C3}" srcOrd="0" destOrd="0" parTransId="{96180A58-23CF-4746-9528-0980488EFD5E}" sibTransId="{4467AADF-3C5B-4CCB-9DE7-A9C9EA3C61F8}"/>
    <dgm:cxn modelId="{2A84CEA5-5584-4C63-8675-1F63383BC5AE}" type="presOf" srcId="{4467AADF-3C5B-4CCB-9DE7-A9C9EA3C61F8}" destId="{48980F2E-CEAC-4732-9D41-072F2AE8B074}" srcOrd="0" destOrd="0" presId="urn:microsoft.com/office/officeart/2008/layout/VerticalCurvedList"/>
    <dgm:cxn modelId="{215573AF-2BC6-46CB-BE72-8DF3BDA1BF21}" type="presOf" srcId="{D0C21E0F-0249-4913-BC78-F483CB58D19F}" destId="{8F8E410B-E28B-4D4B-BBA5-F25D86BE41F0}" srcOrd="0" destOrd="0" presId="urn:microsoft.com/office/officeart/2008/layout/VerticalCurvedList"/>
    <dgm:cxn modelId="{CB6BBBC7-56BF-4575-9AC1-6ADC0E68F835}" srcId="{E07B2593-27A0-42BF-BA2C-467E1B1AA2EA}" destId="{0FE21BCE-5462-4B60-AA2F-CC5F03A71F73}" srcOrd="1" destOrd="0" parTransId="{25C9AF52-71DA-4AB9-9645-1792ACC3F8D7}" sibTransId="{2728924F-E193-4E54-938F-DF6B377C549A}"/>
    <dgm:cxn modelId="{45C56AE2-B6CD-4141-9E5B-68AC31224D1F}" type="presOf" srcId="{630EC0F1-7A24-43F9-A3E5-F02178E282D1}" destId="{3848D028-8527-4092-90C7-4967426C694D}" srcOrd="0" destOrd="0" presId="urn:microsoft.com/office/officeart/2008/layout/VerticalCurvedList"/>
    <dgm:cxn modelId="{CB733BF1-4C5F-44BC-BB1B-473565C221E0}" srcId="{6756D853-39B2-4C2C-BE6F-46FA314DCB3C}" destId="{E07B2593-27A0-42BF-BA2C-467E1B1AA2EA}" srcOrd="0" destOrd="0" parTransId="{97A869BA-4D37-47B4-8F52-FA52F56ACAEC}" sibTransId="{BC3FF461-6626-47CC-9980-D7473179EC1B}"/>
    <dgm:cxn modelId="{C31542F3-0E8C-4500-AD97-09D03C9B5A63}" srcId="{6756D853-39B2-4C2C-BE6F-46FA314DCB3C}" destId="{5D3D54FF-1053-4425-8FBA-18E2CE2A5A61}" srcOrd="4" destOrd="0" parTransId="{71D8FFE9-86C2-4958-8577-6283A3DDBB7F}" sibTransId="{3874C124-8A93-4C40-B025-38F230E6BEC9}"/>
    <dgm:cxn modelId="{4AFD74BE-A57B-4FC6-A9DE-E4DAB38280C5}" type="presParOf" srcId="{07DB46B8-EB15-42B5-9BA0-0C4C1C8CA7A2}" destId="{6489F1D3-51EA-4D30-8FDF-4F837424DB07}" srcOrd="0" destOrd="0" presId="urn:microsoft.com/office/officeart/2008/layout/VerticalCurvedList"/>
    <dgm:cxn modelId="{F3C5A01E-27CD-4C1A-9E9F-E756014C02BE}" type="presParOf" srcId="{6489F1D3-51EA-4D30-8FDF-4F837424DB07}" destId="{8BCBAEE9-A956-4B02-BA78-224DB7E75F53}" srcOrd="0" destOrd="0" presId="urn:microsoft.com/office/officeart/2008/layout/VerticalCurvedList"/>
    <dgm:cxn modelId="{BD44A4F2-0C0F-4C52-AFEE-92EA10756E7D}" type="presParOf" srcId="{8BCBAEE9-A956-4B02-BA78-224DB7E75F53}" destId="{E169D9CF-AB60-454C-A261-F5A90406B577}" srcOrd="0" destOrd="0" presId="urn:microsoft.com/office/officeart/2008/layout/VerticalCurvedList"/>
    <dgm:cxn modelId="{352CB803-26AB-4791-BF50-07F2C8A341FA}" type="presParOf" srcId="{8BCBAEE9-A956-4B02-BA78-224DB7E75F53}" destId="{48980F2E-CEAC-4732-9D41-072F2AE8B074}" srcOrd="1" destOrd="0" presId="urn:microsoft.com/office/officeart/2008/layout/VerticalCurvedList"/>
    <dgm:cxn modelId="{4F0F53D8-D175-4CE5-97E2-EF27D3B24058}" type="presParOf" srcId="{8BCBAEE9-A956-4B02-BA78-224DB7E75F53}" destId="{FC624617-C0D6-452D-85BD-CDC788B30EDB}" srcOrd="2" destOrd="0" presId="urn:microsoft.com/office/officeart/2008/layout/VerticalCurvedList"/>
    <dgm:cxn modelId="{933B42BA-AEA1-456B-A171-D79B0A82C29B}" type="presParOf" srcId="{8BCBAEE9-A956-4B02-BA78-224DB7E75F53}" destId="{4DA1EC4E-29C0-4A18-B7A2-6A9400CE5023}" srcOrd="3" destOrd="0" presId="urn:microsoft.com/office/officeart/2008/layout/VerticalCurvedList"/>
    <dgm:cxn modelId="{9B5A0678-2608-4C19-95E3-C1BEE011EFFD}" type="presParOf" srcId="{6489F1D3-51EA-4D30-8FDF-4F837424DB07}" destId="{ED0630BF-4316-4074-9E32-D0DFF04F6720}" srcOrd="1" destOrd="0" presId="urn:microsoft.com/office/officeart/2008/layout/VerticalCurvedList"/>
    <dgm:cxn modelId="{784A7CCC-E847-4B88-B21B-385BD54315BA}" type="presParOf" srcId="{6489F1D3-51EA-4D30-8FDF-4F837424DB07}" destId="{F45209EA-2A00-448E-96DF-3F233B1345D0}" srcOrd="2" destOrd="0" presId="urn:microsoft.com/office/officeart/2008/layout/VerticalCurvedList"/>
    <dgm:cxn modelId="{3E504D45-940D-45E9-93C7-DD92CB20569A}" type="presParOf" srcId="{F45209EA-2A00-448E-96DF-3F233B1345D0}" destId="{9BFB6A53-51DE-474D-A005-519AD91F08BD}" srcOrd="0" destOrd="0" presId="urn:microsoft.com/office/officeart/2008/layout/VerticalCurvedList"/>
    <dgm:cxn modelId="{4FE70DDE-6D62-44AD-A4A3-7E2D5ACF1EB4}" type="presParOf" srcId="{6489F1D3-51EA-4D30-8FDF-4F837424DB07}" destId="{3848D028-8527-4092-90C7-4967426C694D}" srcOrd="3" destOrd="0" presId="urn:microsoft.com/office/officeart/2008/layout/VerticalCurvedList"/>
    <dgm:cxn modelId="{BC4F2750-FD59-4891-A53F-17E60CF9717B}" type="presParOf" srcId="{6489F1D3-51EA-4D30-8FDF-4F837424DB07}" destId="{CE082A1C-31DC-44F9-A92B-504E13F7B4BF}" srcOrd="4" destOrd="0" presId="urn:microsoft.com/office/officeart/2008/layout/VerticalCurvedList"/>
    <dgm:cxn modelId="{1BB6CDA1-921F-4A4C-B867-6403C86486E3}" type="presParOf" srcId="{CE082A1C-31DC-44F9-A92B-504E13F7B4BF}" destId="{7F500D3F-C67F-4E80-8CD1-7207E40FFBB3}" srcOrd="0" destOrd="0" presId="urn:microsoft.com/office/officeart/2008/layout/VerticalCurvedList"/>
    <dgm:cxn modelId="{1B84B135-943F-4DC8-AD96-D0485AB2F122}" type="presParOf" srcId="{6489F1D3-51EA-4D30-8FDF-4F837424DB07}" destId="{8F8E410B-E28B-4D4B-BBA5-F25D86BE41F0}" srcOrd="5" destOrd="0" presId="urn:microsoft.com/office/officeart/2008/layout/VerticalCurvedList"/>
    <dgm:cxn modelId="{C6F596DF-32F7-492D-BCAD-431AEE429FF9}" type="presParOf" srcId="{6489F1D3-51EA-4D30-8FDF-4F837424DB07}" destId="{26356DD6-E63F-4346-8D0C-BFD591015B9F}" srcOrd="6" destOrd="0" presId="urn:microsoft.com/office/officeart/2008/layout/VerticalCurvedList"/>
    <dgm:cxn modelId="{D8FCF9E7-2A9C-45A1-83C4-CA369FD30C14}" type="presParOf" srcId="{26356DD6-E63F-4346-8D0C-BFD591015B9F}" destId="{8688FD63-FF2B-4EC0-B26F-C0FA1BB66956}" srcOrd="0" destOrd="0" presId="urn:microsoft.com/office/officeart/2008/layout/VerticalCurvedList"/>
    <dgm:cxn modelId="{AABD5FEE-A9F2-476B-8115-E3F3400AB6E6}" type="presParOf" srcId="{6489F1D3-51EA-4D30-8FDF-4F837424DB07}" destId="{4D1E818B-5D18-4EFD-8266-CA03C99E15AE}" srcOrd="7" destOrd="0" presId="urn:microsoft.com/office/officeart/2008/layout/VerticalCurvedList"/>
    <dgm:cxn modelId="{DA0C3995-E631-45A1-AEB0-1B4494BA432F}" type="presParOf" srcId="{6489F1D3-51EA-4D30-8FDF-4F837424DB07}" destId="{90E48D8A-805F-4C19-B39E-8058E2BEE6DF}" srcOrd="8" destOrd="0" presId="urn:microsoft.com/office/officeart/2008/layout/VerticalCurvedList"/>
    <dgm:cxn modelId="{77FABAFF-39E3-4F56-A06C-292096D7B2C2}" type="presParOf" srcId="{90E48D8A-805F-4C19-B39E-8058E2BEE6DF}" destId="{D64AD60C-965F-4D3D-AA6C-DECCA59C6B58}" srcOrd="0" destOrd="0" presId="urn:microsoft.com/office/officeart/2008/layout/VerticalCurvedList"/>
    <dgm:cxn modelId="{F30DBBC2-2B15-4754-B3FF-3941E09915B8}" type="presParOf" srcId="{6489F1D3-51EA-4D30-8FDF-4F837424DB07}" destId="{57275E16-21C6-4AC2-9829-29D72B84DD5D}" srcOrd="9" destOrd="0" presId="urn:microsoft.com/office/officeart/2008/layout/VerticalCurvedList"/>
    <dgm:cxn modelId="{850C08A7-DB6B-4DE2-9B36-030F20AB2B66}" type="presParOf" srcId="{6489F1D3-51EA-4D30-8FDF-4F837424DB07}" destId="{6213E26E-CBA7-4DD4-8DAD-4C462207409C}" srcOrd="10" destOrd="0" presId="urn:microsoft.com/office/officeart/2008/layout/VerticalCurvedList"/>
    <dgm:cxn modelId="{54E5FE62-BE46-4973-8889-2B350F0676B6}" type="presParOf" srcId="{6213E26E-CBA7-4DD4-8DAD-4C462207409C}" destId="{0CADD192-C3B5-4D66-9278-1AE054DDB5F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E478A-4B6D-4ECF-BA5E-280883C1774B}">
      <dsp:nvSpPr>
        <dsp:cNvPr id="0" name=""/>
        <dsp:cNvSpPr/>
      </dsp:nvSpPr>
      <dsp:spPr>
        <a:xfrm rot="5400000">
          <a:off x="-225982" y="231252"/>
          <a:ext cx="1506549" cy="1054584"/>
        </a:xfrm>
        <a:prstGeom prst="chevron">
          <a:avLst/>
        </a:prstGeom>
        <a:solidFill>
          <a:srgbClr val="E91B2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Arial" panose="020B0604020202020204" pitchFamily="34" charset="0"/>
              <a:cs typeface="Arial" panose="020B0604020202020204" pitchFamily="34" charset="0"/>
            </a:rPr>
            <a:t>Past</a:t>
          </a:r>
        </a:p>
      </dsp:txBody>
      <dsp:txXfrm rot="-5400000">
        <a:off x="1" y="532561"/>
        <a:ext cx="1054584" cy="451965"/>
      </dsp:txXfrm>
    </dsp:sp>
    <dsp:sp modelId="{6520985C-6C52-46D5-B5B5-6911FB4A7A79}">
      <dsp:nvSpPr>
        <dsp:cNvPr id="0" name=""/>
        <dsp:cNvSpPr/>
      </dsp:nvSpPr>
      <dsp:spPr>
        <a:xfrm rot="5400000">
          <a:off x="4793485" y="-3733631"/>
          <a:ext cx="979257" cy="8457059"/>
        </a:xfrm>
        <a:prstGeom prst="round2SameRect">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HBM (human body model) most prevalent failure mode</a:t>
          </a:r>
          <a:endParaRPr lang="en-GB" sz="1800" kern="1200" dirty="0"/>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S20.20 level of compliance sufficient for most operations</a:t>
          </a:r>
        </a:p>
      </dsp:txBody>
      <dsp:txXfrm rot="-5400000">
        <a:off x="1054585" y="53072"/>
        <a:ext cx="8409256" cy="883651"/>
      </dsp:txXfrm>
    </dsp:sp>
    <dsp:sp modelId="{8638ABDF-B4FF-48A2-9371-FB7295A4EC08}">
      <dsp:nvSpPr>
        <dsp:cNvPr id="0" name=""/>
        <dsp:cNvSpPr/>
      </dsp:nvSpPr>
      <dsp:spPr>
        <a:xfrm rot="5400000">
          <a:off x="-426790" y="1770850"/>
          <a:ext cx="1908165" cy="1054584"/>
        </a:xfrm>
        <a:prstGeom prst="chevron">
          <a:avLst/>
        </a:prstGeom>
        <a:solidFill>
          <a:srgbClr val="E91B2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Arial" panose="020B0604020202020204" pitchFamily="34" charset="0"/>
              <a:cs typeface="Arial" panose="020B0604020202020204" pitchFamily="34" charset="0"/>
            </a:rPr>
            <a:t>Current</a:t>
          </a:r>
        </a:p>
      </dsp:txBody>
      <dsp:txXfrm rot="-5400000">
        <a:off x="1" y="1871351"/>
        <a:ext cx="1054584" cy="853581"/>
      </dsp:txXfrm>
    </dsp:sp>
    <dsp:sp modelId="{33AD4ADE-82BF-4685-931C-129C4047FF70}">
      <dsp:nvSpPr>
        <dsp:cNvPr id="0" name=""/>
        <dsp:cNvSpPr/>
      </dsp:nvSpPr>
      <dsp:spPr>
        <a:xfrm rot="5400000">
          <a:off x="4597653" y="-2194033"/>
          <a:ext cx="1370920" cy="8457059"/>
        </a:xfrm>
        <a:prstGeom prst="round2SameRect">
          <a:avLst/>
        </a:prstGeom>
        <a:solidFill>
          <a:schemeClr val="lt1">
            <a:alpha val="90000"/>
            <a:hueOff val="0"/>
            <a:satOff val="0"/>
            <a:lumOff val="0"/>
            <a:alphaOff val="0"/>
          </a:schemeClr>
        </a:solidFill>
        <a:ln w="12700" cap="flat" cmpd="sng" algn="ctr">
          <a:solidFill>
            <a:srgbClr val="E91B2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CDM (charged device model) largest source of ESD issues </a:t>
          </a:r>
          <a:endParaRPr lang="en-GB" sz="1800" kern="1200" dirty="0"/>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Must assure customers of ability to safely handle Class 0 components </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Continuous monitoring is essential in high-reliability, high value environments</a:t>
          </a:r>
        </a:p>
        <a:p>
          <a:pPr marL="342900" lvl="2" indent="-171450" algn="l" defTabSz="800100">
            <a:lnSpc>
              <a:spcPct val="90000"/>
            </a:lnSpc>
            <a:spcBef>
              <a:spcPct val="0"/>
            </a:spcBef>
            <a:spcAft>
              <a:spcPct val="15000"/>
            </a:spcAft>
            <a:buSzPct val="80000"/>
            <a:buFont typeface="Courier New" panose="02070309020205020404" pitchFamily="49" charset="0"/>
            <a:buChar char="o"/>
          </a:pPr>
          <a:r>
            <a:rPr lang="en-US" sz="1800" kern="1200" dirty="0">
              <a:latin typeface="Arial" panose="020B0604020202020204" pitchFamily="34" charset="0"/>
              <a:cs typeface="Arial" panose="020B0604020202020204" pitchFamily="34" charset="0"/>
            </a:rPr>
            <a:t>Critical to include SMT equipment</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Diagnosing ESD problems can be challenging – data required</a:t>
          </a:r>
        </a:p>
      </dsp:txBody>
      <dsp:txXfrm rot="-5400000">
        <a:off x="1054584" y="1415959"/>
        <a:ext cx="8390136" cy="1237074"/>
      </dsp:txXfrm>
    </dsp:sp>
    <dsp:sp modelId="{299B8AF2-D574-432C-A439-01A566D212BA}">
      <dsp:nvSpPr>
        <dsp:cNvPr id="0" name=""/>
        <dsp:cNvSpPr/>
      </dsp:nvSpPr>
      <dsp:spPr>
        <a:xfrm rot="5400000">
          <a:off x="-333158" y="3417624"/>
          <a:ext cx="1720901" cy="1054584"/>
        </a:xfrm>
        <a:prstGeom prst="chevron">
          <a:avLst/>
        </a:prstGeom>
        <a:solidFill>
          <a:srgbClr val="E91B2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Arial" panose="020B0604020202020204" pitchFamily="34" charset="0"/>
              <a:cs typeface="Arial" panose="020B0604020202020204" pitchFamily="34" charset="0"/>
            </a:rPr>
            <a:t>Future</a:t>
          </a:r>
        </a:p>
      </dsp:txBody>
      <dsp:txXfrm rot="-5400000">
        <a:off x="1" y="3611757"/>
        <a:ext cx="1054584" cy="666317"/>
      </dsp:txXfrm>
    </dsp:sp>
    <dsp:sp modelId="{9897451B-FDA6-4A76-8DF0-BB591F9FDC50}">
      <dsp:nvSpPr>
        <dsp:cNvPr id="0" name=""/>
        <dsp:cNvSpPr/>
      </dsp:nvSpPr>
      <dsp:spPr>
        <a:xfrm rot="5400000">
          <a:off x="4696544" y="-547259"/>
          <a:ext cx="1173140" cy="8457059"/>
        </a:xfrm>
        <a:prstGeom prst="round2SameRect">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Process control is inevitable.  Customers will come to expect this.</a:t>
          </a:r>
          <a:endParaRPr lang="en-GB" sz="1800" kern="1200" dirty="0"/>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High levels of automation, ultra-sensitive components, and shop floor software will drive manufacturers to proactively manage their ESD initiatives</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Compliance verification replaced by auditing data – inspections inadequate</a:t>
          </a:r>
        </a:p>
      </dsp:txBody>
      <dsp:txXfrm rot="-5400000">
        <a:off x="1054585" y="3151968"/>
        <a:ext cx="8399791" cy="1058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80F2E-CEAC-4732-9D41-072F2AE8B074}">
      <dsp:nvSpPr>
        <dsp:cNvPr id="0" name=""/>
        <dsp:cNvSpPr/>
      </dsp:nvSpPr>
      <dsp:spPr>
        <a:xfrm>
          <a:off x="-6098112" y="-371035"/>
          <a:ext cx="7286984" cy="6155899"/>
        </a:xfrm>
        <a:prstGeom prst="blockArc">
          <a:avLst>
            <a:gd name="adj1" fmla="val 18900000"/>
            <a:gd name="adj2" fmla="val 2700000"/>
            <a:gd name="adj3" fmla="val 296"/>
          </a:avLst>
        </a:prstGeom>
        <a:noFill/>
        <a:ln w="1270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ED0630BF-4316-4074-9E32-D0DFF04F6720}">
      <dsp:nvSpPr>
        <dsp:cNvPr id="0" name=""/>
        <dsp:cNvSpPr/>
      </dsp:nvSpPr>
      <dsp:spPr>
        <a:xfrm>
          <a:off x="532664" y="261290"/>
          <a:ext cx="9458110" cy="830875"/>
        </a:xfrm>
        <a:prstGeom prst="rect">
          <a:avLst/>
        </a:prstGeom>
        <a:solidFill>
          <a:srgbClr val="ED797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25" tIns="58420" rIns="58420" bIns="58420" numCol="1" spcCol="1270" anchor="t" anchorCtr="0">
          <a:noAutofit/>
        </a:bodyPr>
        <a:lstStyle/>
        <a:p>
          <a:pPr marL="0" lvl="0" indent="0" algn="l" defTabSz="622300">
            <a:lnSpc>
              <a:spcPct val="90000"/>
            </a:lnSpc>
            <a:spcBef>
              <a:spcPct val="0"/>
            </a:spcBef>
            <a:spcAft>
              <a:spcPts val="600"/>
            </a:spcAft>
            <a:buNone/>
          </a:pPr>
          <a:r>
            <a:rPr lang="en-US" sz="2300" kern="1200" dirty="0">
              <a:solidFill>
                <a:schemeClr val="tx1"/>
              </a:solidFill>
              <a:latin typeface="Arial" panose="020B0604020202020204" pitchFamily="34" charset="0"/>
              <a:cs typeface="Arial" panose="020B0604020202020204" pitchFamily="34" charset="0"/>
            </a:rPr>
            <a:t>System based on continuous detection in production areas</a:t>
          </a:r>
        </a:p>
        <a:p>
          <a:pPr marL="114300" lvl="1" indent="-114300" algn="l" defTabSz="577850">
            <a:lnSpc>
              <a:spcPct val="90000"/>
            </a:lnSpc>
            <a:spcBef>
              <a:spcPct val="0"/>
            </a:spcBef>
            <a:spcAft>
              <a:spcPct val="15000"/>
            </a:spcAft>
            <a:buChar char="•"/>
          </a:pPr>
          <a:r>
            <a:rPr lang="en-US" sz="1300" kern="1200" dirty="0">
              <a:solidFill>
                <a:schemeClr val="tx1"/>
              </a:solidFill>
              <a:latin typeface="Arial" panose="020B0604020202020204" pitchFamily="34" charset="0"/>
              <a:cs typeface="Arial" panose="020B0604020202020204" pitchFamily="34" charset="0"/>
            </a:rPr>
            <a:t>  Ongoing readings at every stage where product could be damaged</a:t>
          </a:r>
          <a:endParaRPr lang="en-GB" sz="1300" kern="1200" dirty="0">
            <a:solidFill>
              <a:schemeClr val="tx1"/>
            </a:solidFill>
          </a:endParaRPr>
        </a:p>
        <a:p>
          <a:pPr marL="114300" lvl="1" indent="-114300" algn="l" defTabSz="577850">
            <a:lnSpc>
              <a:spcPct val="90000"/>
            </a:lnSpc>
            <a:spcBef>
              <a:spcPct val="0"/>
            </a:spcBef>
            <a:spcAft>
              <a:spcPct val="15000"/>
            </a:spcAft>
            <a:buChar char="•"/>
          </a:pPr>
          <a:r>
            <a:rPr lang="en-US" sz="1300" kern="1200" dirty="0">
              <a:solidFill>
                <a:schemeClr val="tx1"/>
              </a:solidFill>
              <a:latin typeface="Arial" panose="020B0604020202020204" pitchFamily="34" charset="0"/>
              <a:cs typeface="Arial" panose="020B0604020202020204" pitchFamily="34" charset="0"/>
            </a:rPr>
            <a:t>  Constant collection, reporting and analysis of data</a:t>
          </a:r>
          <a:endParaRPr lang="en-GB" sz="1300" kern="1200" dirty="0">
            <a:solidFill>
              <a:schemeClr val="tx1"/>
            </a:solidFill>
          </a:endParaRPr>
        </a:p>
      </dsp:txBody>
      <dsp:txXfrm>
        <a:off x="532664" y="261290"/>
        <a:ext cx="9458110" cy="830875"/>
      </dsp:txXfrm>
    </dsp:sp>
    <dsp:sp modelId="{9BFB6A53-51DE-474D-A005-519AD91F08BD}">
      <dsp:nvSpPr>
        <dsp:cNvPr id="0" name=""/>
        <dsp:cNvSpPr/>
      </dsp:nvSpPr>
      <dsp:spPr>
        <a:xfrm>
          <a:off x="53112" y="197176"/>
          <a:ext cx="959104" cy="959104"/>
        </a:xfrm>
        <a:prstGeom prst="ellipse">
          <a:avLst/>
        </a:prstGeom>
        <a:blipFill rotWithShape="0">
          <a:blip xmlns:r="http://schemas.openxmlformats.org/officeDocument/2006/relationships" r:embed="rId1"/>
          <a:stretch>
            <a:fillRect/>
          </a:stretch>
        </a:blipFill>
        <a:ln w="12700" cap="flat" cmpd="sng" algn="ctr">
          <a:solidFill>
            <a:srgbClr val="E91B23"/>
          </a:solidFill>
          <a:prstDash val="solid"/>
          <a:miter lim="800000"/>
        </a:ln>
        <a:effectLst/>
      </dsp:spPr>
      <dsp:style>
        <a:lnRef idx="2">
          <a:scrgbClr r="0" g="0" b="0"/>
        </a:lnRef>
        <a:fillRef idx="1">
          <a:scrgbClr r="0" g="0" b="0"/>
        </a:fillRef>
        <a:effectRef idx="0">
          <a:scrgbClr r="0" g="0" b="0"/>
        </a:effectRef>
        <a:fontRef idx="minor"/>
      </dsp:style>
    </dsp:sp>
    <dsp:sp modelId="{3848D028-8527-4092-90C7-4967426C694D}">
      <dsp:nvSpPr>
        <dsp:cNvPr id="0" name=""/>
        <dsp:cNvSpPr/>
      </dsp:nvSpPr>
      <dsp:spPr>
        <a:xfrm>
          <a:off x="1017743" y="1276383"/>
          <a:ext cx="8973031" cy="830875"/>
        </a:xfrm>
        <a:prstGeom prst="rect">
          <a:avLst/>
        </a:prstGeom>
        <a:solidFill>
          <a:srgbClr val="ED797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Equal attention to machine, bench and personnel monitoring</a:t>
          </a:r>
          <a:endParaRPr lang="en-GB" sz="2300" kern="1200" dirty="0">
            <a:solidFill>
              <a:schemeClr val="tx1"/>
            </a:solidFill>
          </a:endParaRPr>
        </a:p>
      </dsp:txBody>
      <dsp:txXfrm>
        <a:off x="1017743" y="1276383"/>
        <a:ext cx="8973031" cy="830875"/>
      </dsp:txXfrm>
    </dsp:sp>
    <dsp:sp modelId="{7F500D3F-C67F-4E80-8CD1-7207E40FFBB3}">
      <dsp:nvSpPr>
        <dsp:cNvPr id="0" name=""/>
        <dsp:cNvSpPr/>
      </dsp:nvSpPr>
      <dsp:spPr>
        <a:xfrm>
          <a:off x="538191" y="1212269"/>
          <a:ext cx="959104" cy="959104"/>
        </a:xfrm>
        <a:prstGeom prst="ellipse">
          <a:avLst/>
        </a:prstGeom>
        <a:blipFill rotWithShape="0">
          <a:blip xmlns:r="http://schemas.openxmlformats.org/officeDocument/2006/relationships" r:embed="rId2"/>
          <a:stretch>
            <a:fillRect/>
          </a:stretch>
        </a:blipFill>
        <a:ln w="12700" cap="flat" cmpd="sng" algn="ctr">
          <a:solidFill>
            <a:srgbClr val="E91B23"/>
          </a:solidFill>
          <a:prstDash val="solid"/>
          <a:miter lim="800000"/>
        </a:ln>
        <a:effectLst/>
      </dsp:spPr>
      <dsp:style>
        <a:lnRef idx="2">
          <a:scrgbClr r="0" g="0" b="0"/>
        </a:lnRef>
        <a:fillRef idx="1">
          <a:scrgbClr r="0" g="0" b="0"/>
        </a:fillRef>
        <a:effectRef idx="0">
          <a:scrgbClr r="0" g="0" b="0"/>
        </a:effectRef>
        <a:fontRef idx="minor"/>
      </dsp:style>
    </dsp:sp>
    <dsp:sp modelId="{8F8E410B-E28B-4D4B-BBA5-F25D86BE41F0}">
      <dsp:nvSpPr>
        <dsp:cNvPr id="0" name=""/>
        <dsp:cNvSpPr/>
      </dsp:nvSpPr>
      <dsp:spPr>
        <a:xfrm>
          <a:off x="1166623" y="2291476"/>
          <a:ext cx="8824151" cy="830875"/>
        </a:xfrm>
        <a:prstGeom prst="rect">
          <a:avLst/>
        </a:prstGeom>
        <a:solidFill>
          <a:srgbClr val="ED797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User-friendly tools for ESD coordinators who wear many hats</a:t>
          </a:r>
        </a:p>
      </dsp:txBody>
      <dsp:txXfrm>
        <a:off x="1166623" y="2291476"/>
        <a:ext cx="8824151" cy="830875"/>
      </dsp:txXfrm>
    </dsp:sp>
    <dsp:sp modelId="{8688FD63-FF2B-4EC0-B26F-C0FA1BB66956}">
      <dsp:nvSpPr>
        <dsp:cNvPr id="0" name=""/>
        <dsp:cNvSpPr/>
      </dsp:nvSpPr>
      <dsp:spPr>
        <a:xfrm>
          <a:off x="687071" y="2227361"/>
          <a:ext cx="959104" cy="959104"/>
        </a:xfrm>
        <a:prstGeom prst="ellipse">
          <a:avLst/>
        </a:prstGeom>
        <a:blipFill rotWithShape="0">
          <a:blip xmlns:r="http://schemas.openxmlformats.org/officeDocument/2006/relationships" r:embed="rId3"/>
          <a:stretch>
            <a:fillRect/>
          </a:stretch>
        </a:blipFill>
        <a:ln w="12700" cap="flat" cmpd="sng" algn="ctr">
          <a:solidFill>
            <a:srgbClr val="E91B23"/>
          </a:solidFill>
          <a:prstDash val="solid"/>
          <a:miter lim="800000"/>
        </a:ln>
        <a:effectLst/>
      </dsp:spPr>
      <dsp:style>
        <a:lnRef idx="2">
          <a:scrgbClr r="0" g="0" b="0"/>
        </a:lnRef>
        <a:fillRef idx="1">
          <a:scrgbClr r="0" g="0" b="0"/>
        </a:fillRef>
        <a:effectRef idx="0">
          <a:scrgbClr r="0" g="0" b="0"/>
        </a:effectRef>
        <a:fontRef idx="minor"/>
      </dsp:style>
    </dsp:sp>
    <dsp:sp modelId="{4D1E818B-5D18-4EFD-8266-CA03C99E15AE}">
      <dsp:nvSpPr>
        <dsp:cNvPr id="0" name=""/>
        <dsp:cNvSpPr/>
      </dsp:nvSpPr>
      <dsp:spPr>
        <a:xfrm>
          <a:off x="1017743" y="3306568"/>
          <a:ext cx="8973031" cy="830875"/>
        </a:xfrm>
        <a:prstGeom prst="rect">
          <a:avLst/>
        </a:prstGeom>
        <a:solidFill>
          <a:srgbClr val="ED797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2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Arial" panose="020B0604020202020204" pitchFamily="34" charset="0"/>
              <a:cs typeface="Arial" panose="020B0604020202020204" pitchFamily="34" charset="0"/>
            </a:rPr>
            <a:t>Ability to demonstrate robust static control measures to customers</a:t>
          </a:r>
          <a:endParaRPr lang="en-GB" sz="2200" kern="1200" dirty="0">
            <a:solidFill>
              <a:schemeClr val="tx1"/>
            </a:solidFill>
          </a:endParaRPr>
        </a:p>
      </dsp:txBody>
      <dsp:txXfrm>
        <a:off x="1017743" y="3306568"/>
        <a:ext cx="8973031" cy="830875"/>
      </dsp:txXfrm>
    </dsp:sp>
    <dsp:sp modelId="{D64AD60C-965F-4D3D-AA6C-DECCA59C6B58}">
      <dsp:nvSpPr>
        <dsp:cNvPr id="0" name=""/>
        <dsp:cNvSpPr/>
      </dsp:nvSpPr>
      <dsp:spPr>
        <a:xfrm>
          <a:off x="538191" y="3242454"/>
          <a:ext cx="959104" cy="959104"/>
        </a:xfrm>
        <a:prstGeom prst="ellipse">
          <a:avLst/>
        </a:prstGeom>
        <a:blipFill rotWithShape="0">
          <a:blip xmlns:r="http://schemas.openxmlformats.org/officeDocument/2006/relationships" r:embed="rId4"/>
          <a:stretch>
            <a:fillRect/>
          </a:stretch>
        </a:blipFill>
        <a:ln w="12700" cap="flat" cmpd="sng" algn="ctr">
          <a:solidFill>
            <a:srgbClr val="E91B23"/>
          </a:solidFill>
          <a:prstDash val="solid"/>
          <a:miter lim="800000"/>
        </a:ln>
        <a:effectLst/>
      </dsp:spPr>
      <dsp:style>
        <a:lnRef idx="2">
          <a:scrgbClr r="0" g="0" b="0"/>
        </a:lnRef>
        <a:fillRef idx="1">
          <a:scrgbClr r="0" g="0" b="0"/>
        </a:fillRef>
        <a:effectRef idx="0">
          <a:scrgbClr r="0" g="0" b="0"/>
        </a:effectRef>
        <a:fontRef idx="minor"/>
      </dsp:style>
    </dsp:sp>
    <dsp:sp modelId="{57275E16-21C6-4AC2-9829-29D72B84DD5D}">
      <dsp:nvSpPr>
        <dsp:cNvPr id="0" name=""/>
        <dsp:cNvSpPr/>
      </dsp:nvSpPr>
      <dsp:spPr>
        <a:xfrm>
          <a:off x="532664" y="4321661"/>
          <a:ext cx="9458110" cy="830875"/>
        </a:xfrm>
        <a:prstGeom prst="rect">
          <a:avLst/>
        </a:prstGeom>
        <a:solidFill>
          <a:srgbClr val="ED797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2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Arial" panose="020B0604020202020204" pitchFamily="34" charset="0"/>
              <a:cs typeface="Arial" panose="020B0604020202020204" pitchFamily="34" charset="0"/>
            </a:rPr>
            <a:t>Transition away from reactive, fire-fighting approaches to proactive programs based on active management of entire ESD environment</a:t>
          </a:r>
          <a:endParaRPr lang="en-GB" sz="2200" kern="1200" dirty="0">
            <a:solidFill>
              <a:schemeClr val="tx1"/>
            </a:solidFill>
          </a:endParaRPr>
        </a:p>
      </dsp:txBody>
      <dsp:txXfrm>
        <a:off x="532664" y="4321661"/>
        <a:ext cx="9458110" cy="830875"/>
      </dsp:txXfrm>
    </dsp:sp>
    <dsp:sp modelId="{0CADD192-C3B5-4D66-9278-1AE054DDB5F7}">
      <dsp:nvSpPr>
        <dsp:cNvPr id="0" name=""/>
        <dsp:cNvSpPr/>
      </dsp:nvSpPr>
      <dsp:spPr>
        <a:xfrm>
          <a:off x="53112" y="4257547"/>
          <a:ext cx="959104" cy="959104"/>
        </a:xfrm>
        <a:prstGeom prst="ellipse">
          <a:avLst/>
        </a:prstGeom>
        <a:blipFill rotWithShape="0">
          <a:blip xmlns:r="http://schemas.openxmlformats.org/officeDocument/2006/relationships" r:embed="rId5"/>
          <a:stretch>
            <a:fillRect/>
          </a:stretch>
        </a:blipFill>
        <a:ln w="12700" cap="flat" cmpd="sng" algn="ctr">
          <a:solidFill>
            <a:srgbClr val="E91B2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EE3A63-EC28-486D-B7A7-0CA1890F3CC5}" type="datetimeFigureOut">
              <a:rPr lang="en-GB" smtClean="0"/>
              <a:t>29/03/2023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65F94D-FBD8-4E15-84D1-67FCBCF9C038}" type="slidenum">
              <a:rPr lang="en-GB" smtClean="0"/>
              <a:t>‹#›</a:t>
            </a:fld>
            <a:endParaRPr lang="en-GB" dirty="0"/>
          </a:p>
        </p:txBody>
      </p:sp>
    </p:spTree>
    <p:extLst>
      <p:ext uri="{BB962C8B-B14F-4D97-AF65-F5344CB8AC3E}">
        <p14:creationId xmlns:p14="http://schemas.microsoft.com/office/powerpoint/2010/main" val="1637329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22F0-538A-44FF-B97F-566F3748A270}" type="datetimeFigureOut">
              <a:rPr lang="en-GB" smtClean="0"/>
              <a:t>29/03/2023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623EC-9611-4DCF-8918-06B228C93230}" type="slidenum">
              <a:rPr lang="en-GB" smtClean="0"/>
              <a:t>‹#›</a:t>
            </a:fld>
            <a:endParaRPr lang="en-GB" dirty="0"/>
          </a:p>
        </p:txBody>
      </p:sp>
    </p:spTree>
    <p:extLst>
      <p:ext uri="{BB962C8B-B14F-4D97-AF65-F5344CB8AC3E}">
        <p14:creationId xmlns:p14="http://schemas.microsoft.com/office/powerpoint/2010/main" val="322224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A9710C-9478-48A4-9694-38AF8C72ABA4}" type="datetime1">
              <a:rPr lang="en-GB" smtClean="0"/>
              <a:t>29/03/2023</a:t>
            </a:fld>
            <a:endParaRPr lang="en-GB" dirty="0"/>
          </a:p>
        </p:txBody>
      </p:sp>
      <p:sp>
        <p:nvSpPr>
          <p:cNvPr id="5" name="Footer Placeholder 4"/>
          <p:cNvSpPr>
            <a:spLocks noGrp="1"/>
          </p:cNvSpPr>
          <p:nvPr>
            <p:ph type="ftr" sz="quarter" idx="11"/>
          </p:nvPr>
        </p:nvSpPr>
        <p:spPr/>
        <p:txBody>
          <a:bodyPr/>
          <a:lstStyle/>
          <a:p>
            <a:r>
              <a:rPr lang="en-GB" dirty="0"/>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dirty="0"/>
          </a:p>
        </p:txBody>
      </p:sp>
      <p:pic>
        <p:nvPicPr>
          <p:cNvPr id="7" name="Picture 6">
            <a:extLst>
              <a:ext uri="{FF2B5EF4-FFF2-40B4-BE49-F238E27FC236}">
                <a16:creationId xmlns:a16="http://schemas.microsoft.com/office/drawing/2014/main" id="{CA4A7B42-A018-4F3E-939E-A170077AD4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0" r="4680" b="12926"/>
          <a:stretch/>
        </p:blipFill>
        <p:spPr>
          <a:xfrm>
            <a:off x="1" y="104743"/>
            <a:ext cx="12192000" cy="6753257"/>
          </a:xfrm>
          <a:prstGeom prst="rect">
            <a:avLst/>
          </a:prstGeom>
        </p:spPr>
      </p:pic>
      <p:pic>
        <p:nvPicPr>
          <p:cNvPr id="8" name="Picture 7">
            <a:extLst>
              <a:ext uri="{FF2B5EF4-FFF2-40B4-BE49-F238E27FC236}">
                <a16:creationId xmlns:a16="http://schemas.microsoft.com/office/drawing/2014/main" id="{C3014A24-FE35-44CE-BBDF-DCB95DAC66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4062" y="168961"/>
            <a:ext cx="3400549" cy="661218"/>
          </a:xfrm>
          <a:prstGeom prst="rect">
            <a:avLst/>
          </a:prstGeom>
        </p:spPr>
      </p:pic>
      <p:pic>
        <p:nvPicPr>
          <p:cNvPr id="9" name="Picture 8">
            <a:extLst>
              <a:ext uri="{FF2B5EF4-FFF2-40B4-BE49-F238E27FC236}">
                <a16:creationId xmlns:a16="http://schemas.microsoft.com/office/drawing/2014/main" id="{1E8402EB-5EAC-42DF-BBA9-D00E0F82627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189" t="64103" r="3888"/>
          <a:stretch/>
        </p:blipFill>
        <p:spPr>
          <a:xfrm>
            <a:off x="0" y="1215491"/>
            <a:ext cx="12192000" cy="1422399"/>
          </a:xfrm>
          <a:prstGeom prst="rect">
            <a:avLst/>
          </a:prstGeom>
        </p:spPr>
      </p:pic>
    </p:spTree>
    <p:extLst>
      <p:ext uri="{BB962C8B-B14F-4D97-AF65-F5344CB8AC3E}">
        <p14:creationId xmlns:p14="http://schemas.microsoft.com/office/powerpoint/2010/main" val="124642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0D901C-8157-40EB-9B88-0E15F1395325}" type="datetime1">
              <a:rPr lang="en-GB" smtClean="0"/>
              <a:t>29/03/2023</a:t>
            </a:fld>
            <a:endParaRPr lang="en-GB" dirty="0"/>
          </a:p>
        </p:txBody>
      </p:sp>
      <p:sp>
        <p:nvSpPr>
          <p:cNvPr id="6" name="Footer Placeholder 5"/>
          <p:cNvSpPr>
            <a:spLocks noGrp="1"/>
          </p:cNvSpPr>
          <p:nvPr>
            <p:ph type="ftr" sz="quarter" idx="11"/>
          </p:nvPr>
        </p:nvSpPr>
        <p:spPr/>
        <p:txBody>
          <a:bodyPr/>
          <a:lstStyle/>
          <a:p>
            <a:r>
              <a:rPr lang="en-GB" dirty="0"/>
              <a:t>GoToMeeting -</a:t>
            </a:r>
          </a:p>
        </p:txBody>
      </p:sp>
      <p:sp>
        <p:nvSpPr>
          <p:cNvPr id="7" name="Slide Number Placeholder 6"/>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415083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9D9EC8-E4C2-4251-AC13-E3C4D13BD5B3}" type="datetime1">
              <a:rPr lang="en-GB" smtClean="0"/>
              <a:t>29/03/2023</a:t>
            </a:fld>
            <a:endParaRPr lang="en-GB" dirty="0"/>
          </a:p>
        </p:txBody>
      </p:sp>
      <p:sp>
        <p:nvSpPr>
          <p:cNvPr id="5" name="Footer Placeholder 4"/>
          <p:cNvSpPr>
            <a:spLocks noGrp="1"/>
          </p:cNvSpPr>
          <p:nvPr>
            <p:ph type="ftr" sz="quarter" idx="11"/>
          </p:nvPr>
        </p:nvSpPr>
        <p:spPr/>
        <p:txBody>
          <a:bodyPr/>
          <a:lstStyle/>
          <a:p>
            <a:r>
              <a:rPr lang="en-GB" dirty="0"/>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365439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A7DCE-8A9C-4823-9BF7-6F9BB5113E4C}" type="datetime1">
              <a:rPr lang="en-GB" smtClean="0"/>
              <a:t>29/03/2023</a:t>
            </a:fld>
            <a:endParaRPr lang="en-GB" dirty="0"/>
          </a:p>
        </p:txBody>
      </p:sp>
      <p:sp>
        <p:nvSpPr>
          <p:cNvPr id="5" name="Footer Placeholder 4"/>
          <p:cNvSpPr>
            <a:spLocks noGrp="1"/>
          </p:cNvSpPr>
          <p:nvPr>
            <p:ph type="ftr" sz="quarter" idx="11"/>
          </p:nvPr>
        </p:nvSpPr>
        <p:spPr/>
        <p:txBody>
          <a:bodyPr/>
          <a:lstStyle/>
          <a:p>
            <a:r>
              <a:rPr lang="en-GB" dirty="0"/>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3299756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A9710C-9478-48A4-9694-38AF8C72ABA4}" type="datetime1">
              <a:rPr lang="en-GB" smtClean="0"/>
              <a:t>29/03/2023</a:t>
            </a:fld>
            <a:endParaRPr lang="en-GB"/>
          </a:p>
        </p:txBody>
      </p:sp>
      <p:sp>
        <p:nvSpPr>
          <p:cNvPr id="5" name="Footer Placeholder 4"/>
          <p:cNvSpPr>
            <a:spLocks noGrp="1"/>
          </p:cNvSpPr>
          <p:nvPr>
            <p:ph type="ftr" sz="quarter" idx="11"/>
          </p:nvPr>
        </p:nvSpPr>
        <p:spPr/>
        <p:txBody>
          <a:bodyPr/>
          <a:lstStyle/>
          <a:p>
            <a:r>
              <a:rPr lang="en-GB"/>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a:p>
        </p:txBody>
      </p:sp>
      <p:pic>
        <p:nvPicPr>
          <p:cNvPr id="7" name="Picture 6">
            <a:extLst>
              <a:ext uri="{FF2B5EF4-FFF2-40B4-BE49-F238E27FC236}">
                <a16:creationId xmlns:a16="http://schemas.microsoft.com/office/drawing/2014/main" id="{CA4A7B42-A018-4F3E-939E-A170077AD4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0" r="4680" b="12926"/>
          <a:stretch/>
        </p:blipFill>
        <p:spPr>
          <a:xfrm>
            <a:off x="1" y="104743"/>
            <a:ext cx="12192000" cy="6753257"/>
          </a:xfrm>
          <a:prstGeom prst="rect">
            <a:avLst/>
          </a:prstGeom>
        </p:spPr>
      </p:pic>
      <p:pic>
        <p:nvPicPr>
          <p:cNvPr id="8" name="Picture 7">
            <a:extLst>
              <a:ext uri="{FF2B5EF4-FFF2-40B4-BE49-F238E27FC236}">
                <a16:creationId xmlns:a16="http://schemas.microsoft.com/office/drawing/2014/main" id="{C3014A24-FE35-44CE-BBDF-DCB95DAC66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4062" y="168961"/>
            <a:ext cx="3400549" cy="661218"/>
          </a:xfrm>
          <a:prstGeom prst="rect">
            <a:avLst/>
          </a:prstGeom>
        </p:spPr>
      </p:pic>
      <p:pic>
        <p:nvPicPr>
          <p:cNvPr id="9" name="Picture 8">
            <a:extLst>
              <a:ext uri="{FF2B5EF4-FFF2-40B4-BE49-F238E27FC236}">
                <a16:creationId xmlns:a16="http://schemas.microsoft.com/office/drawing/2014/main" id="{1E8402EB-5EAC-42DF-BBA9-D00E0F82627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189" t="64103" r="3888"/>
          <a:stretch/>
        </p:blipFill>
        <p:spPr>
          <a:xfrm>
            <a:off x="0" y="1215491"/>
            <a:ext cx="12192000" cy="1422399"/>
          </a:xfrm>
          <a:prstGeom prst="rect">
            <a:avLst/>
          </a:prstGeom>
        </p:spPr>
      </p:pic>
    </p:spTree>
    <p:extLst>
      <p:ext uri="{BB962C8B-B14F-4D97-AF65-F5344CB8AC3E}">
        <p14:creationId xmlns:p14="http://schemas.microsoft.com/office/powerpoint/2010/main" val="1265439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9A14E251-91E6-49CD-B1C5-F1CC1D7C4E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5" r="3705" b="19662"/>
          <a:stretch/>
        </p:blipFill>
        <p:spPr>
          <a:xfrm>
            <a:off x="1" y="604273"/>
            <a:ext cx="12192000" cy="6230895"/>
          </a:xfrm>
          <a:prstGeom prst="rect">
            <a:avLst/>
          </a:prstGeom>
        </p:spPr>
      </p:pic>
      <p:pic>
        <p:nvPicPr>
          <p:cNvPr id="4" name="Picture 3">
            <a:extLst>
              <a:ext uri="{FF2B5EF4-FFF2-40B4-BE49-F238E27FC236}">
                <a16:creationId xmlns:a16="http://schemas.microsoft.com/office/drawing/2014/main" id="{D35CCE1A-CD01-490E-9AB2-ED1C9ABC7E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077" t="68590" b="279"/>
          <a:stretch/>
        </p:blipFill>
        <p:spPr>
          <a:xfrm>
            <a:off x="-1" y="0"/>
            <a:ext cx="12192001" cy="1233578"/>
          </a:xfrm>
          <a:prstGeom prst="rect">
            <a:avLst/>
          </a:prstGeom>
        </p:spPr>
      </p:pic>
      <p:pic>
        <p:nvPicPr>
          <p:cNvPr id="9" name="Picture 8">
            <a:extLst>
              <a:ext uri="{FF2B5EF4-FFF2-40B4-BE49-F238E27FC236}">
                <a16:creationId xmlns:a16="http://schemas.microsoft.com/office/drawing/2014/main" id="{77AA6B22-7318-47E0-A9A7-9333B786A8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76" y="6433605"/>
            <a:ext cx="1842205" cy="401564"/>
          </a:xfrm>
          <a:prstGeom prst="rect">
            <a:avLst/>
          </a:prstGeom>
        </p:spPr>
      </p:pic>
    </p:spTree>
    <p:extLst>
      <p:ext uri="{BB962C8B-B14F-4D97-AF65-F5344CB8AC3E}">
        <p14:creationId xmlns:p14="http://schemas.microsoft.com/office/powerpoint/2010/main" val="1409290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D625D-6EE0-4144-B008-E895AE19E073}" type="datetime1">
              <a:rPr lang="en-GB" smtClean="0"/>
              <a:t>29/03/2023</a:t>
            </a:fld>
            <a:endParaRPr lang="en-GB"/>
          </a:p>
        </p:txBody>
      </p:sp>
      <p:sp>
        <p:nvSpPr>
          <p:cNvPr id="5" name="Footer Placeholder 4"/>
          <p:cNvSpPr>
            <a:spLocks noGrp="1"/>
          </p:cNvSpPr>
          <p:nvPr>
            <p:ph type="ftr" sz="quarter" idx="11"/>
          </p:nvPr>
        </p:nvSpPr>
        <p:spPr/>
        <p:txBody>
          <a:bodyPr/>
          <a:lstStyle/>
          <a:p>
            <a:r>
              <a:rPr lang="en-GB"/>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395658640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4A87CF-E76E-4600-9437-541B5B66B196}" type="datetime1">
              <a:rPr lang="en-GB" smtClean="0"/>
              <a:t>29/03/2023</a:t>
            </a:fld>
            <a:endParaRPr lang="en-GB"/>
          </a:p>
        </p:txBody>
      </p:sp>
      <p:sp>
        <p:nvSpPr>
          <p:cNvPr id="5" name="Footer Placeholder 4"/>
          <p:cNvSpPr>
            <a:spLocks noGrp="1"/>
          </p:cNvSpPr>
          <p:nvPr>
            <p:ph type="ftr" sz="quarter" idx="11"/>
          </p:nvPr>
        </p:nvSpPr>
        <p:spPr/>
        <p:txBody>
          <a:bodyPr/>
          <a:lstStyle/>
          <a:p>
            <a:r>
              <a:rPr lang="en-GB"/>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402642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B2CA07-D8DD-44B5-BEF2-8DA035A8E447}" type="datetime1">
              <a:rPr lang="en-GB" smtClean="0"/>
              <a:t>29/03/2023</a:t>
            </a:fld>
            <a:endParaRPr lang="en-GB"/>
          </a:p>
        </p:txBody>
      </p:sp>
      <p:sp>
        <p:nvSpPr>
          <p:cNvPr id="6" name="Footer Placeholder 5"/>
          <p:cNvSpPr>
            <a:spLocks noGrp="1"/>
          </p:cNvSpPr>
          <p:nvPr>
            <p:ph type="ftr" sz="quarter" idx="11"/>
          </p:nvPr>
        </p:nvSpPr>
        <p:spPr/>
        <p:txBody>
          <a:bodyPr/>
          <a:lstStyle/>
          <a:p>
            <a:r>
              <a:rPr lang="en-GB"/>
              <a:t>GoToMeeting -</a:t>
            </a:r>
          </a:p>
        </p:txBody>
      </p:sp>
      <p:sp>
        <p:nvSpPr>
          <p:cNvPr id="7" name="Slide Number Placeholder 6"/>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2258522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A76-1453-4DCC-B063-399BD8DB901E}" type="datetime1">
              <a:rPr lang="en-GB" smtClean="0"/>
              <a:t>29/03/2023</a:t>
            </a:fld>
            <a:endParaRPr lang="en-GB"/>
          </a:p>
        </p:txBody>
      </p:sp>
      <p:sp>
        <p:nvSpPr>
          <p:cNvPr id="8" name="Footer Placeholder 7"/>
          <p:cNvSpPr>
            <a:spLocks noGrp="1"/>
          </p:cNvSpPr>
          <p:nvPr>
            <p:ph type="ftr" sz="quarter" idx="11"/>
          </p:nvPr>
        </p:nvSpPr>
        <p:spPr/>
        <p:txBody>
          <a:bodyPr/>
          <a:lstStyle/>
          <a:p>
            <a:r>
              <a:rPr lang="en-GB"/>
              <a:t>GoToMeeting -</a:t>
            </a:r>
          </a:p>
        </p:txBody>
      </p:sp>
      <p:sp>
        <p:nvSpPr>
          <p:cNvPr id="9" name="Slide Number Placeholder 8"/>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3830189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A8826C-F2A6-42DA-AAAE-42DD703ECAF6}" type="datetime1">
              <a:rPr lang="en-GB" smtClean="0"/>
              <a:t>29/03/2023</a:t>
            </a:fld>
            <a:endParaRPr lang="en-GB"/>
          </a:p>
        </p:txBody>
      </p:sp>
      <p:sp>
        <p:nvSpPr>
          <p:cNvPr id="4" name="Footer Placeholder 3"/>
          <p:cNvSpPr>
            <a:spLocks noGrp="1"/>
          </p:cNvSpPr>
          <p:nvPr>
            <p:ph type="ftr" sz="quarter" idx="11"/>
          </p:nvPr>
        </p:nvSpPr>
        <p:spPr/>
        <p:txBody>
          <a:bodyPr/>
          <a:lstStyle/>
          <a:p>
            <a:r>
              <a:rPr lang="en-GB"/>
              <a:t>GoToMeeting -</a:t>
            </a:r>
          </a:p>
        </p:txBody>
      </p:sp>
      <p:sp>
        <p:nvSpPr>
          <p:cNvPr id="5" name="Slide Number Placeholder 4"/>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1376428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9A14E251-91E6-49CD-B1C5-F1CC1D7C4E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5" r="3705" b="19662"/>
          <a:stretch/>
        </p:blipFill>
        <p:spPr>
          <a:xfrm>
            <a:off x="1" y="604273"/>
            <a:ext cx="12192000" cy="6230895"/>
          </a:xfrm>
          <a:prstGeom prst="rect">
            <a:avLst/>
          </a:prstGeom>
        </p:spPr>
      </p:pic>
      <p:pic>
        <p:nvPicPr>
          <p:cNvPr id="4" name="Picture 3">
            <a:extLst>
              <a:ext uri="{FF2B5EF4-FFF2-40B4-BE49-F238E27FC236}">
                <a16:creationId xmlns:a16="http://schemas.microsoft.com/office/drawing/2014/main" id="{D35CCE1A-CD01-490E-9AB2-ED1C9ABC7E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077" t="68590" b="279"/>
          <a:stretch/>
        </p:blipFill>
        <p:spPr>
          <a:xfrm>
            <a:off x="-1" y="0"/>
            <a:ext cx="12192001" cy="1233578"/>
          </a:xfrm>
          <a:prstGeom prst="rect">
            <a:avLst/>
          </a:prstGeom>
        </p:spPr>
      </p:pic>
      <p:pic>
        <p:nvPicPr>
          <p:cNvPr id="9" name="Picture 8">
            <a:extLst>
              <a:ext uri="{FF2B5EF4-FFF2-40B4-BE49-F238E27FC236}">
                <a16:creationId xmlns:a16="http://schemas.microsoft.com/office/drawing/2014/main" id="{77AA6B22-7318-47E0-A9A7-9333B786A8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76" y="6433605"/>
            <a:ext cx="1842205" cy="401564"/>
          </a:xfrm>
          <a:prstGeom prst="rect">
            <a:avLst/>
          </a:prstGeom>
        </p:spPr>
      </p:pic>
    </p:spTree>
    <p:extLst>
      <p:ext uri="{BB962C8B-B14F-4D97-AF65-F5344CB8AC3E}">
        <p14:creationId xmlns:p14="http://schemas.microsoft.com/office/powerpoint/2010/main" val="2935509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17857-23BD-44AC-9DB8-9B314B521AA4}" type="datetime1">
              <a:rPr lang="en-GB" smtClean="0"/>
              <a:t>29/03/2023</a:t>
            </a:fld>
            <a:endParaRPr lang="en-GB"/>
          </a:p>
        </p:txBody>
      </p:sp>
      <p:sp>
        <p:nvSpPr>
          <p:cNvPr id="3" name="Footer Placeholder 2"/>
          <p:cNvSpPr>
            <a:spLocks noGrp="1"/>
          </p:cNvSpPr>
          <p:nvPr>
            <p:ph type="ftr" sz="quarter" idx="11"/>
          </p:nvPr>
        </p:nvSpPr>
        <p:spPr/>
        <p:txBody>
          <a:bodyPr/>
          <a:lstStyle/>
          <a:p>
            <a:r>
              <a:rPr lang="en-GB"/>
              <a:t>GoToMeeting -</a:t>
            </a:r>
          </a:p>
        </p:txBody>
      </p:sp>
      <p:sp>
        <p:nvSpPr>
          <p:cNvPr id="4" name="Slide Number Placeholder 3"/>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370166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5DD8AD-9BE9-4665-A34A-2F8B2B463377}" type="datetime1">
              <a:rPr lang="en-GB" smtClean="0"/>
              <a:t>29/03/2023</a:t>
            </a:fld>
            <a:endParaRPr lang="en-GB"/>
          </a:p>
        </p:txBody>
      </p:sp>
      <p:sp>
        <p:nvSpPr>
          <p:cNvPr id="6" name="Footer Placeholder 5"/>
          <p:cNvSpPr>
            <a:spLocks noGrp="1"/>
          </p:cNvSpPr>
          <p:nvPr>
            <p:ph type="ftr" sz="quarter" idx="11"/>
          </p:nvPr>
        </p:nvSpPr>
        <p:spPr/>
        <p:txBody>
          <a:bodyPr/>
          <a:lstStyle/>
          <a:p>
            <a:r>
              <a:rPr lang="en-GB"/>
              <a:t>GoToMeeting -</a:t>
            </a:r>
          </a:p>
        </p:txBody>
      </p:sp>
      <p:sp>
        <p:nvSpPr>
          <p:cNvPr id="7" name="Slide Number Placeholder 6"/>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3145581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0D901C-8157-40EB-9B88-0E15F1395325}" type="datetime1">
              <a:rPr lang="en-GB" smtClean="0"/>
              <a:t>29/03/2023</a:t>
            </a:fld>
            <a:endParaRPr lang="en-GB"/>
          </a:p>
        </p:txBody>
      </p:sp>
      <p:sp>
        <p:nvSpPr>
          <p:cNvPr id="6" name="Footer Placeholder 5"/>
          <p:cNvSpPr>
            <a:spLocks noGrp="1"/>
          </p:cNvSpPr>
          <p:nvPr>
            <p:ph type="ftr" sz="quarter" idx="11"/>
          </p:nvPr>
        </p:nvSpPr>
        <p:spPr/>
        <p:txBody>
          <a:bodyPr/>
          <a:lstStyle/>
          <a:p>
            <a:r>
              <a:rPr lang="en-GB"/>
              <a:t>GoToMeeting -</a:t>
            </a:r>
          </a:p>
        </p:txBody>
      </p:sp>
      <p:sp>
        <p:nvSpPr>
          <p:cNvPr id="7" name="Slide Number Placeholder 6"/>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171791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9D9EC8-E4C2-4251-AC13-E3C4D13BD5B3}" type="datetime1">
              <a:rPr lang="en-GB" smtClean="0"/>
              <a:t>29/03/2023</a:t>
            </a:fld>
            <a:endParaRPr lang="en-GB"/>
          </a:p>
        </p:txBody>
      </p:sp>
      <p:sp>
        <p:nvSpPr>
          <p:cNvPr id="5" name="Footer Placeholder 4"/>
          <p:cNvSpPr>
            <a:spLocks noGrp="1"/>
          </p:cNvSpPr>
          <p:nvPr>
            <p:ph type="ftr" sz="quarter" idx="11"/>
          </p:nvPr>
        </p:nvSpPr>
        <p:spPr/>
        <p:txBody>
          <a:bodyPr/>
          <a:lstStyle/>
          <a:p>
            <a:r>
              <a:rPr lang="en-GB"/>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2310033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A7DCE-8A9C-4823-9BF7-6F9BB5113E4C}" type="datetime1">
              <a:rPr lang="en-GB" smtClean="0"/>
              <a:t>29/03/2023</a:t>
            </a:fld>
            <a:endParaRPr lang="en-GB"/>
          </a:p>
        </p:txBody>
      </p:sp>
      <p:sp>
        <p:nvSpPr>
          <p:cNvPr id="5" name="Footer Placeholder 4"/>
          <p:cNvSpPr>
            <a:spLocks noGrp="1"/>
          </p:cNvSpPr>
          <p:nvPr>
            <p:ph type="ftr" sz="quarter" idx="11"/>
          </p:nvPr>
        </p:nvSpPr>
        <p:spPr/>
        <p:txBody>
          <a:bodyPr/>
          <a:lstStyle/>
          <a:p>
            <a:r>
              <a:rPr lang="en-GB"/>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a:p>
        </p:txBody>
      </p:sp>
    </p:spTree>
    <p:extLst>
      <p:ext uri="{BB962C8B-B14F-4D97-AF65-F5344CB8AC3E}">
        <p14:creationId xmlns:p14="http://schemas.microsoft.com/office/powerpoint/2010/main" val="404925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D625D-6EE0-4144-B008-E895AE19E073}" type="datetime1">
              <a:rPr lang="en-GB" smtClean="0"/>
              <a:t>29/03/2023</a:t>
            </a:fld>
            <a:endParaRPr lang="en-GB" dirty="0"/>
          </a:p>
        </p:txBody>
      </p:sp>
      <p:sp>
        <p:nvSpPr>
          <p:cNvPr id="5" name="Footer Placeholder 4"/>
          <p:cNvSpPr>
            <a:spLocks noGrp="1"/>
          </p:cNvSpPr>
          <p:nvPr>
            <p:ph type="ftr" sz="quarter" idx="11"/>
          </p:nvPr>
        </p:nvSpPr>
        <p:spPr/>
        <p:txBody>
          <a:bodyPr/>
          <a:lstStyle/>
          <a:p>
            <a:r>
              <a:rPr lang="en-GB" dirty="0"/>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404936686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4A87CF-E76E-4600-9437-541B5B66B196}" type="datetime1">
              <a:rPr lang="en-GB" smtClean="0"/>
              <a:t>29/03/2023</a:t>
            </a:fld>
            <a:endParaRPr lang="en-GB" dirty="0"/>
          </a:p>
        </p:txBody>
      </p:sp>
      <p:sp>
        <p:nvSpPr>
          <p:cNvPr id="5" name="Footer Placeholder 4"/>
          <p:cNvSpPr>
            <a:spLocks noGrp="1"/>
          </p:cNvSpPr>
          <p:nvPr>
            <p:ph type="ftr" sz="quarter" idx="11"/>
          </p:nvPr>
        </p:nvSpPr>
        <p:spPr/>
        <p:txBody>
          <a:bodyPr/>
          <a:lstStyle/>
          <a:p>
            <a:r>
              <a:rPr lang="en-GB" dirty="0"/>
              <a:t>GoToMeeting -</a:t>
            </a:r>
          </a:p>
        </p:txBody>
      </p:sp>
      <p:sp>
        <p:nvSpPr>
          <p:cNvPr id="6" name="Slide Number Placeholder 5"/>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325534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B2CA07-D8DD-44B5-BEF2-8DA035A8E447}" type="datetime1">
              <a:rPr lang="en-GB" smtClean="0"/>
              <a:t>29/03/2023</a:t>
            </a:fld>
            <a:endParaRPr lang="en-GB" dirty="0"/>
          </a:p>
        </p:txBody>
      </p:sp>
      <p:sp>
        <p:nvSpPr>
          <p:cNvPr id="6" name="Footer Placeholder 5"/>
          <p:cNvSpPr>
            <a:spLocks noGrp="1"/>
          </p:cNvSpPr>
          <p:nvPr>
            <p:ph type="ftr" sz="quarter" idx="11"/>
          </p:nvPr>
        </p:nvSpPr>
        <p:spPr/>
        <p:txBody>
          <a:bodyPr/>
          <a:lstStyle/>
          <a:p>
            <a:r>
              <a:rPr lang="en-GB" dirty="0"/>
              <a:t>GoToMeeting -</a:t>
            </a:r>
          </a:p>
        </p:txBody>
      </p:sp>
      <p:sp>
        <p:nvSpPr>
          <p:cNvPr id="7" name="Slide Number Placeholder 6"/>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3165959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A76-1453-4DCC-B063-399BD8DB901E}" type="datetime1">
              <a:rPr lang="en-GB" smtClean="0"/>
              <a:t>29/03/2023</a:t>
            </a:fld>
            <a:endParaRPr lang="en-GB" dirty="0"/>
          </a:p>
        </p:txBody>
      </p:sp>
      <p:sp>
        <p:nvSpPr>
          <p:cNvPr id="8" name="Footer Placeholder 7"/>
          <p:cNvSpPr>
            <a:spLocks noGrp="1"/>
          </p:cNvSpPr>
          <p:nvPr>
            <p:ph type="ftr" sz="quarter" idx="11"/>
          </p:nvPr>
        </p:nvSpPr>
        <p:spPr/>
        <p:txBody>
          <a:bodyPr/>
          <a:lstStyle/>
          <a:p>
            <a:r>
              <a:rPr lang="en-GB" dirty="0"/>
              <a:t>GoToMeeting -</a:t>
            </a:r>
          </a:p>
        </p:txBody>
      </p:sp>
      <p:sp>
        <p:nvSpPr>
          <p:cNvPr id="9" name="Slide Number Placeholder 8"/>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56863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A8826C-F2A6-42DA-AAAE-42DD703ECAF6}" type="datetime1">
              <a:rPr lang="en-GB" smtClean="0"/>
              <a:t>29/03/2023</a:t>
            </a:fld>
            <a:endParaRPr lang="en-GB" dirty="0"/>
          </a:p>
        </p:txBody>
      </p:sp>
      <p:sp>
        <p:nvSpPr>
          <p:cNvPr id="4" name="Footer Placeholder 3"/>
          <p:cNvSpPr>
            <a:spLocks noGrp="1"/>
          </p:cNvSpPr>
          <p:nvPr>
            <p:ph type="ftr" sz="quarter" idx="11"/>
          </p:nvPr>
        </p:nvSpPr>
        <p:spPr/>
        <p:txBody>
          <a:bodyPr/>
          <a:lstStyle/>
          <a:p>
            <a:r>
              <a:rPr lang="en-GB" dirty="0"/>
              <a:t>GoToMeeting -</a:t>
            </a:r>
          </a:p>
        </p:txBody>
      </p:sp>
      <p:sp>
        <p:nvSpPr>
          <p:cNvPr id="5" name="Slide Number Placeholder 4"/>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4167455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17857-23BD-44AC-9DB8-9B314B521AA4}" type="datetime1">
              <a:rPr lang="en-GB" smtClean="0"/>
              <a:t>29/03/2023</a:t>
            </a:fld>
            <a:endParaRPr lang="en-GB" dirty="0"/>
          </a:p>
        </p:txBody>
      </p:sp>
      <p:sp>
        <p:nvSpPr>
          <p:cNvPr id="3" name="Footer Placeholder 2"/>
          <p:cNvSpPr>
            <a:spLocks noGrp="1"/>
          </p:cNvSpPr>
          <p:nvPr>
            <p:ph type="ftr" sz="quarter" idx="11"/>
          </p:nvPr>
        </p:nvSpPr>
        <p:spPr/>
        <p:txBody>
          <a:bodyPr/>
          <a:lstStyle/>
          <a:p>
            <a:r>
              <a:rPr lang="en-GB" dirty="0"/>
              <a:t>GoToMeeting -</a:t>
            </a:r>
          </a:p>
        </p:txBody>
      </p:sp>
      <p:sp>
        <p:nvSpPr>
          <p:cNvPr id="4" name="Slide Number Placeholder 3"/>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147404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5DD8AD-9BE9-4665-A34A-2F8B2B463377}" type="datetime1">
              <a:rPr lang="en-GB" smtClean="0"/>
              <a:t>29/03/2023</a:t>
            </a:fld>
            <a:endParaRPr lang="en-GB" dirty="0"/>
          </a:p>
        </p:txBody>
      </p:sp>
      <p:sp>
        <p:nvSpPr>
          <p:cNvPr id="6" name="Footer Placeholder 5"/>
          <p:cNvSpPr>
            <a:spLocks noGrp="1"/>
          </p:cNvSpPr>
          <p:nvPr>
            <p:ph type="ftr" sz="quarter" idx="11"/>
          </p:nvPr>
        </p:nvSpPr>
        <p:spPr/>
        <p:txBody>
          <a:bodyPr/>
          <a:lstStyle/>
          <a:p>
            <a:r>
              <a:rPr lang="en-GB" dirty="0"/>
              <a:t>GoToMeeting -</a:t>
            </a:r>
          </a:p>
        </p:txBody>
      </p:sp>
      <p:sp>
        <p:nvSpPr>
          <p:cNvPr id="7" name="Slide Number Placeholder 6"/>
          <p:cNvSpPr>
            <a:spLocks noGrp="1"/>
          </p:cNvSpPr>
          <p:nvPr>
            <p:ph type="sldNum" sz="quarter" idx="12"/>
          </p:nvPr>
        </p:nvSpPr>
        <p:spPr/>
        <p:txBody>
          <a:bodyPr/>
          <a:lstStyle/>
          <a:p>
            <a:fld id="{EFE9B52B-2297-40ED-8B5F-77B9C2A80294}" type="slidenum">
              <a:rPr lang="en-GB" smtClean="0"/>
              <a:t>‹#›</a:t>
            </a:fld>
            <a:endParaRPr lang="en-GB" dirty="0"/>
          </a:p>
        </p:txBody>
      </p:sp>
    </p:spTree>
    <p:extLst>
      <p:ext uri="{BB962C8B-B14F-4D97-AF65-F5344CB8AC3E}">
        <p14:creationId xmlns:p14="http://schemas.microsoft.com/office/powerpoint/2010/main" val="2533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D625D-6EE0-4144-B008-E895AE19E073}" type="datetime1">
              <a:rPr lang="en-GB" smtClean="0"/>
              <a:t>29/03/2023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GoToMeeting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9B52B-2297-40ED-8B5F-77B9C2A80294}" type="slidenum">
              <a:rPr lang="en-GB" smtClean="0"/>
              <a:t>‹#›</a:t>
            </a:fld>
            <a:endParaRPr lang="en-GB" dirty="0"/>
          </a:p>
        </p:txBody>
      </p:sp>
    </p:spTree>
    <p:extLst>
      <p:ext uri="{BB962C8B-B14F-4D97-AF65-F5344CB8AC3E}">
        <p14:creationId xmlns:p14="http://schemas.microsoft.com/office/powerpoint/2010/main" val="786763651"/>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D625D-6EE0-4144-B008-E895AE19E073}" type="datetime1">
              <a:rPr lang="en-GB" smtClean="0"/>
              <a:t>29/03/2023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GoToMeeting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9B52B-2297-40ED-8B5F-77B9C2A80294}" type="slidenum">
              <a:rPr lang="en-GB" smtClean="0"/>
              <a:t>‹#›</a:t>
            </a:fld>
            <a:endParaRPr lang="en-GB"/>
          </a:p>
        </p:txBody>
      </p:sp>
    </p:spTree>
    <p:extLst>
      <p:ext uri="{BB962C8B-B14F-4D97-AF65-F5344CB8AC3E}">
        <p14:creationId xmlns:p14="http://schemas.microsoft.com/office/powerpoint/2010/main" val="23529808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wmf"/></Relationships>
</file>

<file path=ppt/slides/_rels/slide11.xml.rels><?xml version="1.0" encoding="UTF-8" standalone="yes"?>
<Relationships xmlns="http://schemas.openxmlformats.org/package/2006/relationships"><Relationship Id="rId8" Type="http://schemas.openxmlformats.org/officeDocument/2006/relationships/hyperlink" Target="https://www.descoeurope.com/Europe-Catalogue/Continuous-Monitors/ESD-Event-Monitors/SCS-EM-Aware-Event-Monitor/770066/" TargetMode="External"/><Relationship Id="rId3" Type="http://schemas.openxmlformats.org/officeDocument/2006/relationships/hyperlink" Target="https://www.descoeurope.com/Europe-Catalogue/Continuous-Monitors/ESD-Event-Monitors/SCS-EM-Aware-Event-Monitor/770051/" TargetMode="External"/><Relationship Id="rId7" Type="http://schemas.openxmlformats.org/officeDocument/2006/relationships/hyperlink" Target="https://www.descoeurope.com/Europe-Catalogue/Continuous-Monitors/Workstation-Monitors/Dual-Wire-Continuous-Monitors/SCS-WS-Aware-Monitor/770067/" TargetMode="External"/><Relationship Id="rId12" Type="http://schemas.openxmlformats.org/officeDocument/2006/relationships/image" Target="../media/image10.png"/><Relationship Id="rId2" Type="http://schemas.openxmlformats.org/officeDocument/2006/relationships/hyperlink" Target="https://www.descoeurope.com/Europe-Catalogue/Continuous-Monitors/SMP-Diagnostic-Kit/770050/" TargetMode="External"/><Relationship Id="rId1" Type="http://schemas.openxmlformats.org/officeDocument/2006/relationships/slideLayout" Target="../slideLayouts/slideLayout2.xml"/><Relationship Id="rId6" Type="http://schemas.openxmlformats.org/officeDocument/2006/relationships/hyperlink" Target="https://www.descoeurope.com/Europe-Catalogue/Continuous-Monitors/Equipment-Ground-Monitors/770044/" TargetMode="External"/><Relationship Id="rId11" Type="http://schemas.openxmlformats.org/officeDocument/2006/relationships/image" Target="../media/image35.png"/><Relationship Id="rId5" Type="http://schemas.openxmlformats.org/officeDocument/2006/relationships/hyperlink" Target="https://www.descoeurope.com/Europe-Catalogue/Continuous-Monitors/SCS-Static-Management-Program/770121/" TargetMode="External"/><Relationship Id="rId10" Type="http://schemas.openxmlformats.org/officeDocument/2006/relationships/image" Target="../media/image34.png"/><Relationship Id="rId4" Type="http://schemas.openxmlformats.org/officeDocument/2006/relationships/hyperlink" Target="https://www.descoeurope.com/Europe-Catalogue/Continuous-Monitors/Workstation-Monitors/Dual-Wire-Continuous-Monitors/SCS-WS-Aware-Monitor/770052/" TargetMode="Externa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channel/UClEm3nbu_3iURr8e9DRVwpA" TargetMode="External"/><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hyperlink" Target="mailto:Service@DescoEurope.com" TargetMode="External"/><Relationship Id="rId1" Type="http://schemas.openxmlformats.org/officeDocument/2006/relationships/slideLayout" Target="../slideLayouts/slideLayout2.xml"/><Relationship Id="rId6" Type="http://schemas.openxmlformats.org/officeDocument/2006/relationships/hyperlink" Target="https://www.linkedin.com/company/descoeurope" TargetMode="External"/><Relationship Id="rId5" Type="http://schemas.openxmlformats.org/officeDocument/2006/relationships/image" Target="../media/image44.png"/><Relationship Id="rId4" Type="http://schemas.openxmlformats.org/officeDocument/2006/relationships/hyperlink" Target="https://twitter.com/DescoEuropeESD" TargetMode="Externa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D39A-1E21-999B-FA86-D50E9EC9A40D}"/>
              </a:ext>
            </a:extLst>
          </p:cNvPr>
          <p:cNvSpPr txBox="1">
            <a:spLocks/>
          </p:cNvSpPr>
          <p:nvPr/>
        </p:nvSpPr>
        <p:spPr>
          <a:xfrm>
            <a:off x="263909" y="1775373"/>
            <a:ext cx="5467587" cy="3141719"/>
          </a:xfrm>
          <a:prstGeom prst="rect">
            <a:avLst/>
          </a:prstGeom>
          <a:no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600" b="1" dirty="0">
                <a:latin typeface="Impact" panose="020B0806030902050204" pitchFamily="34" charset="0"/>
                <a:cs typeface="Arial" panose="020B0604020202020204" pitchFamily="34" charset="0"/>
              </a:rPr>
              <a:t>      STATIC MANAGEMENT PROGRAM</a:t>
            </a:r>
            <a:endParaRPr lang="en-US" sz="7200" b="1" dirty="0">
              <a:latin typeface="Impact" panose="020B0806030902050204" pitchFamily="34" charset="0"/>
              <a:cs typeface="Arial" panose="020B0604020202020204" pitchFamily="34" charset="0"/>
            </a:endParaRPr>
          </a:p>
          <a:p>
            <a:endParaRPr lang="en-US" sz="1800" b="1" dirty="0">
              <a:solidFill>
                <a:srgbClr val="FF0000"/>
              </a:solidFill>
              <a:latin typeface="Impact" panose="020B080603090205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EDD8C0-A08D-F701-DBA2-B7A06FFC88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00495" y="155784"/>
            <a:ext cx="8463223" cy="6405272"/>
          </a:xfrm>
          <a:prstGeom prst="rect">
            <a:avLst/>
          </a:prstGeom>
        </p:spPr>
      </p:pic>
      <p:pic>
        <p:nvPicPr>
          <p:cNvPr id="6" name="Picture 5" descr="A red sign with white text&#10;&#10;Description automatically generated with low confidence">
            <a:extLst>
              <a:ext uri="{FF2B5EF4-FFF2-40B4-BE49-F238E27FC236}">
                <a16:creationId xmlns:a16="http://schemas.microsoft.com/office/drawing/2014/main" id="{0B1413B9-A7EC-0845-692B-702F47AFE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1875934"/>
            <a:ext cx="690042" cy="690042"/>
          </a:xfrm>
          <a:prstGeom prst="rect">
            <a:avLst/>
          </a:prstGeom>
        </p:spPr>
      </p:pic>
      <p:pic>
        <p:nvPicPr>
          <p:cNvPr id="7" name="Picture 6" descr="Logo&#10;&#10;Description automatically generated">
            <a:extLst>
              <a:ext uri="{FF2B5EF4-FFF2-40B4-BE49-F238E27FC236}">
                <a16:creationId xmlns:a16="http://schemas.microsoft.com/office/drawing/2014/main" id="{762E6DE7-7696-9C15-D4DE-47DA6738C3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842"/>
          <a:stretch/>
        </p:blipFill>
        <p:spPr>
          <a:xfrm>
            <a:off x="365760" y="1073378"/>
            <a:ext cx="1876926" cy="501517"/>
          </a:xfrm>
          <a:prstGeom prst="rect">
            <a:avLst/>
          </a:prstGeom>
        </p:spPr>
      </p:pic>
      <p:pic>
        <p:nvPicPr>
          <p:cNvPr id="8" name="Picture 7">
            <a:extLst>
              <a:ext uri="{FF2B5EF4-FFF2-40B4-BE49-F238E27FC236}">
                <a16:creationId xmlns:a16="http://schemas.microsoft.com/office/drawing/2014/main" id="{7513A52B-EC92-B06A-A72A-AF5A5E354458}"/>
              </a:ext>
            </a:extLst>
          </p:cNvPr>
          <p:cNvPicPr>
            <a:picLocks noChangeAspect="1"/>
          </p:cNvPicPr>
          <p:nvPr/>
        </p:nvPicPr>
        <p:blipFill>
          <a:blip r:embed="rId6"/>
          <a:stretch>
            <a:fillRect/>
          </a:stretch>
        </p:blipFill>
        <p:spPr>
          <a:xfrm>
            <a:off x="144022" y="6428567"/>
            <a:ext cx="4197328" cy="332967"/>
          </a:xfrm>
          <a:prstGeom prst="rect">
            <a:avLst/>
          </a:prstGeom>
        </p:spPr>
      </p:pic>
    </p:spTree>
    <p:extLst>
      <p:ext uri="{BB962C8B-B14F-4D97-AF65-F5344CB8AC3E}">
        <p14:creationId xmlns:p14="http://schemas.microsoft.com/office/powerpoint/2010/main" val="300943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0B0E409-1E4B-35B3-A3F9-7C52BB18BD4D}"/>
              </a:ext>
            </a:extLst>
          </p:cNvPr>
          <p:cNvPicPr>
            <a:picLocks noChangeAspect="1"/>
          </p:cNvPicPr>
          <p:nvPr/>
        </p:nvPicPr>
        <p:blipFill rotWithShape="1">
          <a:blip r:embed="rId2">
            <a:extLst>
              <a:ext uri="{28A0092B-C50C-407E-A947-70E740481C1C}">
                <a14:useLocalDpi xmlns:a14="http://schemas.microsoft.com/office/drawing/2010/main" val="0"/>
              </a:ext>
            </a:extLst>
          </a:blip>
          <a:srcRect b="-73"/>
          <a:stretch/>
        </p:blipFill>
        <p:spPr>
          <a:xfrm>
            <a:off x="1181050" y="1377126"/>
            <a:ext cx="6028180" cy="5453174"/>
          </a:xfrm>
          <a:prstGeom prst="rect">
            <a:avLst/>
          </a:prstGeom>
        </p:spPr>
      </p:pic>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GROUND MASTER MONITOR</a:t>
            </a:r>
          </a:p>
        </p:txBody>
      </p:sp>
      <p:sp>
        <p:nvSpPr>
          <p:cNvPr id="4" name="Title 1">
            <a:extLst>
              <a:ext uri="{FF2B5EF4-FFF2-40B4-BE49-F238E27FC236}">
                <a16:creationId xmlns:a16="http://schemas.microsoft.com/office/drawing/2014/main" id="{5B9CCC4E-35E1-3C4B-5FD1-689B56ACBDB0}"/>
              </a:ext>
            </a:extLst>
          </p:cNvPr>
          <p:cNvSpPr txBox="1">
            <a:spLocks/>
          </p:cNvSpPr>
          <p:nvPr/>
        </p:nvSpPr>
        <p:spPr>
          <a:xfrm>
            <a:off x="3864145" y="4619777"/>
            <a:ext cx="4425910" cy="4937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Arial" panose="020B0604020202020204" pitchFamily="34" charset="0"/>
                <a:cs typeface="Arial" panose="020B0604020202020204" pitchFamily="34" charset="0"/>
              </a:rPr>
              <a:t>Continuously Monitors Automated Tools</a:t>
            </a:r>
          </a:p>
        </p:txBody>
      </p:sp>
      <p:graphicFrame>
        <p:nvGraphicFramePr>
          <p:cNvPr id="5" name="Object 3">
            <a:extLst>
              <a:ext uri="{FF2B5EF4-FFF2-40B4-BE49-F238E27FC236}">
                <a16:creationId xmlns:a16="http://schemas.microsoft.com/office/drawing/2014/main" id="{91BA3E83-F7E2-7C82-8A08-41529D250DCD}"/>
              </a:ext>
            </a:extLst>
          </p:cNvPr>
          <p:cNvGraphicFramePr>
            <a:graphicFrameLocks noChangeAspect="1"/>
          </p:cNvGraphicFramePr>
          <p:nvPr>
            <p:extLst>
              <p:ext uri="{D42A27DB-BD31-4B8C-83A1-F6EECF244321}">
                <p14:modId xmlns:p14="http://schemas.microsoft.com/office/powerpoint/2010/main" val="1500460789"/>
              </p:ext>
            </p:extLst>
          </p:nvPr>
        </p:nvGraphicFramePr>
        <p:xfrm>
          <a:off x="1654149" y="2666466"/>
          <a:ext cx="5031751" cy="3229666"/>
        </p:xfrm>
        <a:graphic>
          <a:graphicData uri="http://schemas.openxmlformats.org/presentationml/2006/ole">
            <mc:AlternateContent xmlns:mc="http://schemas.openxmlformats.org/markup-compatibility/2006">
              <mc:Choice xmlns:v="urn:schemas-microsoft-com:vml" Requires="v">
                <p:oleObj name="VISIO" r:id="rId3" imgW="4157640" imgH="2669040" progId="">
                  <p:embed/>
                </p:oleObj>
              </mc:Choice>
              <mc:Fallback>
                <p:oleObj name="VISIO" r:id="rId3" imgW="4157640" imgH="2669040" progId="">
                  <p:embed/>
                  <p:pic>
                    <p:nvPicPr>
                      <p:cNvPr id="1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49" y="2666466"/>
                        <a:ext cx="5031751" cy="3229666"/>
                      </a:xfrm>
                      <a:prstGeom prst="rect">
                        <a:avLst/>
                      </a:prstGeom>
                      <a:noFill/>
                      <a:ln>
                        <a:noFill/>
                      </a:ln>
                      <a:effectLst/>
                    </p:spPr>
                  </p:pic>
                </p:oleObj>
              </mc:Fallback>
            </mc:AlternateContent>
          </a:graphicData>
        </a:graphic>
      </p:graphicFrame>
      <p:sp>
        <p:nvSpPr>
          <p:cNvPr id="7" name="Rectangle 6" descr="Zig zag">
            <a:extLst>
              <a:ext uri="{FF2B5EF4-FFF2-40B4-BE49-F238E27FC236}">
                <a16:creationId xmlns:a16="http://schemas.microsoft.com/office/drawing/2014/main" id="{97CEF7F5-2586-EAC7-8E88-8E43363580FD}"/>
              </a:ext>
            </a:extLst>
          </p:cNvPr>
          <p:cNvSpPr>
            <a:spLocks noChangeArrowheads="1"/>
          </p:cNvSpPr>
          <p:nvPr/>
        </p:nvSpPr>
        <p:spPr bwMode="auto">
          <a:xfrm>
            <a:off x="10168068" y="3873872"/>
            <a:ext cx="130175" cy="1143000"/>
          </a:xfrm>
          <a:prstGeom prst="rect">
            <a:avLst/>
          </a:prstGeom>
          <a:pattFill prst="zigZag">
            <a:fgClr>
              <a:srgbClr val="FFCC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baseline="-25000" dirty="0">
              <a:solidFill>
                <a:srgbClr val="000000"/>
              </a:solidFill>
              <a:latin typeface="Arial" charset="0"/>
            </a:endParaRPr>
          </a:p>
        </p:txBody>
      </p:sp>
      <p:pic>
        <p:nvPicPr>
          <p:cNvPr id="8" name="Picture 7" descr="Grounding1">
            <a:extLst>
              <a:ext uri="{FF2B5EF4-FFF2-40B4-BE49-F238E27FC236}">
                <a16:creationId xmlns:a16="http://schemas.microsoft.com/office/drawing/2014/main" id="{D00A7C62-5431-F9C4-D460-EAA84615F6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80718" y="4678734"/>
            <a:ext cx="736600" cy="1112838"/>
          </a:xfrm>
          <a:prstGeom prst="rect">
            <a:avLst/>
          </a:prstGeom>
          <a:noFill/>
          <a:ln w="9525">
            <a:noFill/>
            <a:miter lim="800000"/>
            <a:headEnd/>
            <a:tailEnd/>
          </a:ln>
        </p:spPr>
      </p:pic>
      <p:sp>
        <p:nvSpPr>
          <p:cNvPr id="9" name="Text Box 8">
            <a:extLst>
              <a:ext uri="{FF2B5EF4-FFF2-40B4-BE49-F238E27FC236}">
                <a16:creationId xmlns:a16="http://schemas.microsoft.com/office/drawing/2014/main" id="{AD24CE90-1C29-EBE3-C5EB-4AC152C31974}"/>
              </a:ext>
            </a:extLst>
          </p:cNvPr>
          <p:cNvSpPr txBox="1">
            <a:spLocks noChangeArrowheads="1"/>
          </p:cNvSpPr>
          <p:nvPr/>
        </p:nvSpPr>
        <p:spPr bwMode="auto">
          <a:xfrm>
            <a:off x="8207505" y="5077197"/>
            <a:ext cx="1344613" cy="584775"/>
          </a:xfrm>
          <a:prstGeom prst="rect">
            <a:avLst/>
          </a:prstGeom>
          <a:noFill/>
          <a:ln w="9525">
            <a:noFill/>
            <a:miter lim="800000"/>
            <a:headEnd/>
            <a:tailEnd/>
          </a:ln>
          <a:effectLst/>
        </p:spPr>
        <p:txBody>
          <a:bodyPr wrap="square">
            <a:spAutoFit/>
          </a:bodyPr>
          <a:lstStyle/>
          <a:p>
            <a:pPr algn="r" fontAlgn="base">
              <a:spcBef>
                <a:spcPct val="0"/>
              </a:spcBef>
              <a:spcAft>
                <a:spcPct val="0"/>
              </a:spcAft>
              <a:defRPr/>
            </a:pPr>
            <a:r>
              <a:rPr lang="en-US" sz="2400" baseline="-25000" dirty="0">
                <a:solidFill>
                  <a:srgbClr val="000000"/>
                </a:solidFill>
                <a:latin typeface="Arial" panose="020B0604020202020204" pitchFamily="34" charset="0"/>
                <a:cs typeface="Arial" panose="020B0604020202020204" pitchFamily="34" charset="0"/>
              </a:rPr>
              <a:t>Reference Ground</a:t>
            </a:r>
          </a:p>
        </p:txBody>
      </p:sp>
      <p:sp>
        <p:nvSpPr>
          <p:cNvPr id="10" name="Line 11">
            <a:extLst>
              <a:ext uri="{FF2B5EF4-FFF2-40B4-BE49-F238E27FC236}">
                <a16:creationId xmlns:a16="http://schemas.microsoft.com/office/drawing/2014/main" id="{1F3BE6BA-D458-7B50-98BA-140AFD3D3465}"/>
              </a:ext>
            </a:extLst>
          </p:cNvPr>
          <p:cNvSpPr>
            <a:spLocks noChangeShapeType="1"/>
          </p:cNvSpPr>
          <p:nvPr/>
        </p:nvSpPr>
        <p:spPr bwMode="auto">
          <a:xfrm flipV="1">
            <a:off x="9575930" y="5331197"/>
            <a:ext cx="146050" cy="1111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11" name="Rectangle 12">
            <a:extLst>
              <a:ext uri="{FF2B5EF4-FFF2-40B4-BE49-F238E27FC236}">
                <a16:creationId xmlns:a16="http://schemas.microsoft.com/office/drawing/2014/main" id="{BB729935-3F09-4337-F730-9EFEC57F3121}"/>
              </a:ext>
            </a:extLst>
          </p:cNvPr>
          <p:cNvSpPr>
            <a:spLocks noChangeArrowheads="1"/>
          </p:cNvSpPr>
          <p:nvPr/>
        </p:nvSpPr>
        <p:spPr bwMode="auto">
          <a:xfrm>
            <a:off x="8992031" y="3857827"/>
            <a:ext cx="69850" cy="725487"/>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baseline="-25000" dirty="0">
              <a:solidFill>
                <a:srgbClr val="000000"/>
              </a:solidFill>
              <a:latin typeface="Arial" charset="0"/>
            </a:endParaRPr>
          </a:p>
        </p:txBody>
      </p:sp>
      <p:sp>
        <p:nvSpPr>
          <p:cNvPr id="12" name="Text Box 13">
            <a:extLst>
              <a:ext uri="{FF2B5EF4-FFF2-40B4-BE49-F238E27FC236}">
                <a16:creationId xmlns:a16="http://schemas.microsoft.com/office/drawing/2014/main" id="{3843791A-BAFC-C905-746D-4AC76660198A}"/>
              </a:ext>
            </a:extLst>
          </p:cNvPr>
          <p:cNvSpPr txBox="1">
            <a:spLocks noChangeArrowheads="1"/>
          </p:cNvSpPr>
          <p:nvPr/>
        </p:nvSpPr>
        <p:spPr bwMode="auto">
          <a:xfrm>
            <a:off x="8404355" y="4516809"/>
            <a:ext cx="1214438" cy="338554"/>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2400" baseline="-25000" dirty="0">
                <a:solidFill>
                  <a:srgbClr val="000000"/>
                </a:solidFill>
                <a:latin typeface="Arial" panose="020B0604020202020204" pitchFamily="34" charset="0"/>
                <a:cs typeface="Arial" panose="020B0604020202020204" pitchFamily="34" charset="0"/>
              </a:rPr>
              <a:t>To SMP</a:t>
            </a:r>
          </a:p>
        </p:txBody>
      </p:sp>
      <p:grpSp>
        <p:nvGrpSpPr>
          <p:cNvPr id="13" name="Group 14">
            <a:extLst>
              <a:ext uri="{FF2B5EF4-FFF2-40B4-BE49-F238E27FC236}">
                <a16:creationId xmlns:a16="http://schemas.microsoft.com/office/drawing/2014/main" id="{6C6E404D-7097-3AE2-6CB9-F7B91777C394}"/>
              </a:ext>
            </a:extLst>
          </p:cNvPr>
          <p:cNvGrpSpPr>
            <a:grpSpLocks/>
          </p:cNvGrpSpPr>
          <p:nvPr/>
        </p:nvGrpSpPr>
        <p:grpSpPr bwMode="auto">
          <a:xfrm>
            <a:off x="9631493" y="3854822"/>
            <a:ext cx="428625" cy="542925"/>
            <a:chOff x="4305" y="2976"/>
            <a:chExt cx="252" cy="306"/>
          </a:xfrm>
        </p:grpSpPr>
        <p:sp>
          <p:nvSpPr>
            <p:cNvPr id="14" name="Line 15">
              <a:extLst>
                <a:ext uri="{FF2B5EF4-FFF2-40B4-BE49-F238E27FC236}">
                  <a16:creationId xmlns:a16="http://schemas.microsoft.com/office/drawing/2014/main" id="{F7463901-B5FE-A064-B658-35CD880D6BEE}"/>
                </a:ext>
              </a:extLst>
            </p:cNvPr>
            <p:cNvSpPr>
              <a:spLocks noChangeShapeType="1"/>
            </p:cNvSpPr>
            <p:nvPr/>
          </p:nvSpPr>
          <p:spPr bwMode="auto">
            <a:xfrm>
              <a:off x="4437" y="2979"/>
              <a:ext cx="0" cy="66"/>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15" name="Line 16">
              <a:extLst>
                <a:ext uri="{FF2B5EF4-FFF2-40B4-BE49-F238E27FC236}">
                  <a16:creationId xmlns:a16="http://schemas.microsoft.com/office/drawing/2014/main" id="{42B55641-BA9E-50A1-AE42-2B91F869D6CC}"/>
                </a:ext>
              </a:extLst>
            </p:cNvPr>
            <p:cNvSpPr>
              <a:spLocks noChangeShapeType="1"/>
            </p:cNvSpPr>
            <p:nvPr/>
          </p:nvSpPr>
          <p:spPr bwMode="auto">
            <a:xfrm flipH="1">
              <a:off x="4305" y="3045"/>
              <a:ext cx="132" cy="96"/>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16" name="Line 17">
              <a:extLst>
                <a:ext uri="{FF2B5EF4-FFF2-40B4-BE49-F238E27FC236}">
                  <a16:creationId xmlns:a16="http://schemas.microsoft.com/office/drawing/2014/main" id="{92BFE5FD-1A44-20A2-45FD-844617AE14BA}"/>
                </a:ext>
              </a:extLst>
            </p:cNvPr>
            <p:cNvSpPr>
              <a:spLocks noChangeShapeType="1"/>
            </p:cNvSpPr>
            <p:nvPr/>
          </p:nvSpPr>
          <p:spPr bwMode="auto">
            <a:xfrm>
              <a:off x="4482" y="2979"/>
              <a:ext cx="0" cy="84"/>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17" name="Line 18">
              <a:extLst>
                <a:ext uri="{FF2B5EF4-FFF2-40B4-BE49-F238E27FC236}">
                  <a16:creationId xmlns:a16="http://schemas.microsoft.com/office/drawing/2014/main" id="{E8C1A1B1-5459-ACCA-994C-21A4103AE0DD}"/>
                </a:ext>
              </a:extLst>
            </p:cNvPr>
            <p:cNvSpPr>
              <a:spLocks noChangeShapeType="1"/>
            </p:cNvSpPr>
            <p:nvPr/>
          </p:nvSpPr>
          <p:spPr bwMode="auto">
            <a:xfrm flipH="1">
              <a:off x="4359" y="3066"/>
              <a:ext cx="123" cy="162"/>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18" name="Line 19">
              <a:extLst>
                <a:ext uri="{FF2B5EF4-FFF2-40B4-BE49-F238E27FC236}">
                  <a16:creationId xmlns:a16="http://schemas.microsoft.com/office/drawing/2014/main" id="{B6C9550E-7935-3F30-F31E-8BBB08865B92}"/>
                </a:ext>
              </a:extLst>
            </p:cNvPr>
            <p:cNvSpPr>
              <a:spLocks noChangeShapeType="1"/>
            </p:cNvSpPr>
            <p:nvPr/>
          </p:nvSpPr>
          <p:spPr bwMode="auto">
            <a:xfrm>
              <a:off x="4521" y="2976"/>
              <a:ext cx="0" cy="111"/>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19" name="Line 20">
              <a:extLst>
                <a:ext uri="{FF2B5EF4-FFF2-40B4-BE49-F238E27FC236}">
                  <a16:creationId xmlns:a16="http://schemas.microsoft.com/office/drawing/2014/main" id="{095EE01D-F995-ABC1-CACF-57AA3A99CF13}"/>
                </a:ext>
              </a:extLst>
            </p:cNvPr>
            <p:cNvSpPr>
              <a:spLocks noChangeShapeType="1"/>
            </p:cNvSpPr>
            <p:nvPr/>
          </p:nvSpPr>
          <p:spPr bwMode="auto">
            <a:xfrm flipH="1">
              <a:off x="4446" y="3087"/>
              <a:ext cx="75" cy="180"/>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0" name="Line 21">
              <a:extLst>
                <a:ext uri="{FF2B5EF4-FFF2-40B4-BE49-F238E27FC236}">
                  <a16:creationId xmlns:a16="http://schemas.microsoft.com/office/drawing/2014/main" id="{859C048E-3BF2-F993-5A98-0EC195C05323}"/>
                </a:ext>
              </a:extLst>
            </p:cNvPr>
            <p:cNvSpPr>
              <a:spLocks noChangeShapeType="1"/>
            </p:cNvSpPr>
            <p:nvPr/>
          </p:nvSpPr>
          <p:spPr bwMode="auto">
            <a:xfrm>
              <a:off x="4557" y="2976"/>
              <a:ext cx="0" cy="306"/>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grpSp>
      <p:grpSp>
        <p:nvGrpSpPr>
          <p:cNvPr id="21" name="Group 22">
            <a:extLst>
              <a:ext uri="{FF2B5EF4-FFF2-40B4-BE49-F238E27FC236}">
                <a16:creationId xmlns:a16="http://schemas.microsoft.com/office/drawing/2014/main" id="{4E3BFDDE-59D5-CD61-5BB7-FB9676C49E27}"/>
              </a:ext>
            </a:extLst>
          </p:cNvPr>
          <p:cNvGrpSpPr>
            <a:grpSpLocks/>
          </p:cNvGrpSpPr>
          <p:nvPr/>
        </p:nvGrpSpPr>
        <p:grpSpPr bwMode="auto">
          <a:xfrm flipH="1">
            <a:off x="10358568" y="3834184"/>
            <a:ext cx="428625" cy="542925"/>
            <a:chOff x="4305" y="2976"/>
            <a:chExt cx="252" cy="306"/>
          </a:xfrm>
        </p:grpSpPr>
        <p:sp>
          <p:nvSpPr>
            <p:cNvPr id="22" name="Line 23">
              <a:extLst>
                <a:ext uri="{FF2B5EF4-FFF2-40B4-BE49-F238E27FC236}">
                  <a16:creationId xmlns:a16="http://schemas.microsoft.com/office/drawing/2014/main" id="{6D03AE0E-7B0A-E8A8-5458-6C15EA5D8362}"/>
                </a:ext>
              </a:extLst>
            </p:cNvPr>
            <p:cNvSpPr>
              <a:spLocks noChangeShapeType="1"/>
            </p:cNvSpPr>
            <p:nvPr/>
          </p:nvSpPr>
          <p:spPr bwMode="auto">
            <a:xfrm>
              <a:off x="4437" y="2979"/>
              <a:ext cx="0" cy="66"/>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3" name="Line 24">
              <a:extLst>
                <a:ext uri="{FF2B5EF4-FFF2-40B4-BE49-F238E27FC236}">
                  <a16:creationId xmlns:a16="http://schemas.microsoft.com/office/drawing/2014/main" id="{D22090D2-23FD-31F2-EC2B-5D9BA0E10233}"/>
                </a:ext>
              </a:extLst>
            </p:cNvPr>
            <p:cNvSpPr>
              <a:spLocks noChangeShapeType="1"/>
            </p:cNvSpPr>
            <p:nvPr/>
          </p:nvSpPr>
          <p:spPr bwMode="auto">
            <a:xfrm flipH="1">
              <a:off x="4305" y="3045"/>
              <a:ext cx="132" cy="96"/>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4" name="Line 25">
              <a:extLst>
                <a:ext uri="{FF2B5EF4-FFF2-40B4-BE49-F238E27FC236}">
                  <a16:creationId xmlns:a16="http://schemas.microsoft.com/office/drawing/2014/main" id="{C90D4E4B-FAD8-B36B-B2BA-0D9340B361C9}"/>
                </a:ext>
              </a:extLst>
            </p:cNvPr>
            <p:cNvSpPr>
              <a:spLocks noChangeShapeType="1"/>
            </p:cNvSpPr>
            <p:nvPr/>
          </p:nvSpPr>
          <p:spPr bwMode="auto">
            <a:xfrm>
              <a:off x="4482" y="2979"/>
              <a:ext cx="0" cy="84"/>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5" name="Line 26">
              <a:extLst>
                <a:ext uri="{FF2B5EF4-FFF2-40B4-BE49-F238E27FC236}">
                  <a16:creationId xmlns:a16="http://schemas.microsoft.com/office/drawing/2014/main" id="{7B06CF2F-29A0-5A56-8F63-0F5100F17118}"/>
                </a:ext>
              </a:extLst>
            </p:cNvPr>
            <p:cNvSpPr>
              <a:spLocks noChangeShapeType="1"/>
            </p:cNvSpPr>
            <p:nvPr/>
          </p:nvSpPr>
          <p:spPr bwMode="auto">
            <a:xfrm flipH="1">
              <a:off x="4359" y="3066"/>
              <a:ext cx="123" cy="162"/>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6" name="Line 27">
              <a:extLst>
                <a:ext uri="{FF2B5EF4-FFF2-40B4-BE49-F238E27FC236}">
                  <a16:creationId xmlns:a16="http://schemas.microsoft.com/office/drawing/2014/main" id="{A774043B-E284-292B-B8D9-E1F5B5D7F61F}"/>
                </a:ext>
              </a:extLst>
            </p:cNvPr>
            <p:cNvSpPr>
              <a:spLocks noChangeShapeType="1"/>
            </p:cNvSpPr>
            <p:nvPr/>
          </p:nvSpPr>
          <p:spPr bwMode="auto">
            <a:xfrm>
              <a:off x="4521" y="2976"/>
              <a:ext cx="0" cy="111"/>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7" name="Line 28">
              <a:extLst>
                <a:ext uri="{FF2B5EF4-FFF2-40B4-BE49-F238E27FC236}">
                  <a16:creationId xmlns:a16="http://schemas.microsoft.com/office/drawing/2014/main" id="{4825CD48-7A41-9D8D-E041-CD55395A3F35}"/>
                </a:ext>
              </a:extLst>
            </p:cNvPr>
            <p:cNvSpPr>
              <a:spLocks noChangeShapeType="1"/>
            </p:cNvSpPr>
            <p:nvPr/>
          </p:nvSpPr>
          <p:spPr bwMode="auto">
            <a:xfrm flipH="1">
              <a:off x="4446" y="3087"/>
              <a:ext cx="75" cy="180"/>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sp>
          <p:nvSpPr>
            <p:cNvPr id="28" name="Line 29">
              <a:extLst>
                <a:ext uri="{FF2B5EF4-FFF2-40B4-BE49-F238E27FC236}">
                  <a16:creationId xmlns:a16="http://schemas.microsoft.com/office/drawing/2014/main" id="{E174C46C-003D-0478-8B7C-9646D7AAACAD}"/>
                </a:ext>
              </a:extLst>
            </p:cNvPr>
            <p:cNvSpPr>
              <a:spLocks noChangeShapeType="1"/>
            </p:cNvSpPr>
            <p:nvPr/>
          </p:nvSpPr>
          <p:spPr bwMode="auto">
            <a:xfrm>
              <a:off x="4557" y="2976"/>
              <a:ext cx="0" cy="306"/>
            </a:xfrm>
            <a:prstGeom prst="line">
              <a:avLst/>
            </a:prstGeom>
            <a:noFill/>
            <a:ln w="9525">
              <a:solidFill>
                <a:schemeClr val="tx1"/>
              </a:solidFill>
              <a:round/>
              <a:headEnd/>
              <a:tailEnd/>
            </a:ln>
          </p:spPr>
          <p:txBody>
            <a:bodyPr/>
            <a:lstStyle/>
            <a:p>
              <a:pPr fontAlgn="base">
                <a:spcBef>
                  <a:spcPct val="0"/>
                </a:spcBef>
                <a:spcAft>
                  <a:spcPct val="0"/>
                </a:spcAft>
              </a:pPr>
              <a:endParaRPr lang="en-US" baseline="-25000" dirty="0">
                <a:solidFill>
                  <a:srgbClr val="000000"/>
                </a:solidFill>
                <a:latin typeface="Arial" charset="0"/>
              </a:endParaRPr>
            </a:p>
          </p:txBody>
        </p:sp>
      </p:grpSp>
      <p:sp>
        <p:nvSpPr>
          <p:cNvPr id="29" name="Text Box 30">
            <a:extLst>
              <a:ext uri="{FF2B5EF4-FFF2-40B4-BE49-F238E27FC236}">
                <a16:creationId xmlns:a16="http://schemas.microsoft.com/office/drawing/2014/main" id="{D87368BD-8FFE-10C2-2CAC-3A77584285A9}"/>
              </a:ext>
            </a:extLst>
          </p:cNvPr>
          <p:cNvSpPr txBox="1">
            <a:spLocks noChangeArrowheads="1"/>
          </p:cNvSpPr>
          <p:nvPr/>
        </p:nvSpPr>
        <p:spPr bwMode="auto">
          <a:xfrm>
            <a:off x="10625268" y="3816722"/>
            <a:ext cx="1260475" cy="584775"/>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1600" baseline="-25000" dirty="0">
                <a:solidFill>
                  <a:srgbClr val="000000"/>
                </a:solidFill>
                <a:latin typeface="Arial" panose="020B0604020202020204" pitchFamily="34" charset="0"/>
                <a:cs typeface="Arial" panose="020B0604020202020204" pitchFamily="34" charset="0"/>
              </a:rPr>
              <a:t>Wires to monitored</a:t>
            </a:r>
          </a:p>
          <a:p>
            <a:pPr algn="ctr" fontAlgn="base">
              <a:spcBef>
                <a:spcPct val="0"/>
              </a:spcBef>
              <a:spcAft>
                <a:spcPct val="0"/>
              </a:spcAft>
              <a:defRPr/>
            </a:pPr>
            <a:r>
              <a:rPr lang="en-US" sz="1600" baseline="-25000" dirty="0">
                <a:solidFill>
                  <a:srgbClr val="000000"/>
                </a:solidFill>
                <a:latin typeface="Arial" panose="020B0604020202020204" pitchFamily="34" charset="0"/>
                <a:cs typeface="Arial" panose="020B0604020202020204" pitchFamily="34" charset="0"/>
              </a:rPr>
              <a:t> tools</a:t>
            </a:r>
          </a:p>
        </p:txBody>
      </p:sp>
      <p:sp>
        <p:nvSpPr>
          <p:cNvPr id="30" name="Text Box 31">
            <a:extLst>
              <a:ext uri="{FF2B5EF4-FFF2-40B4-BE49-F238E27FC236}">
                <a16:creationId xmlns:a16="http://schemas.microsoft.com/office/drawing/2014/main" id="{28BE677B-43FF-855F-E548-B9EA1F3009CB}"/>
              </a:ext>
            </a:extLst>
          </p:cNvPr>
          <p:cNvSpPr txBox="1">
            <a:spLocks noChangeArrowheads="1"/>
          </p:cNvSpPr>
          <p:nvPr/>
        </p:nvSpPr>
        <p:spPr bwMode="auto">
          <a:xfrm>
            <a:off x="3227460" y="4169450"/>
            <a:ext cx="3035346" cy="301918"/>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2000" baseline="-25000" dirty="0">
                <a:solidFill>
                  <a:srgbClr val="000000"/>
                </a:solidFill>
                <a:latin typeface="Arial" panose="020B0604020202020204" pitchFamily="34" charset="0"/>
                <a:cs typeface="Arial" panose="020B0604020202020204" pitchFamily="34" charset="0"/>
              </a:rPr>
              <a:t>Wires connected as shown</a:t>
            </a:r>
          </a:p>
        </p:txBody>
      </p:sp>
      <p:sp>
        <p:nvSpPr>
          <p:cNvPr id="31" name="Line 10">
            <a:extLst>
              <a:ext uri="{FF2B5EF4-FFF2-40B4-BE49-F238E27FC236}">
                <a16:creationId xmlns:a16="http://schemas.microsoft.com/office/drawing/2014/main" id="{22F3A61A-1E0C-10B5-AA49-64F9A181E2B3}"/>
              </a:ext>
            </a:extLst>
          </p:cNvPr>
          <p:cNvSpPr>
            <a:spLocks noChangeShapeType="1"/>
          </p:cNvSpPr>
          <p:nvPr/>
        </p:nvSpPr>
        <p:spPr bwMode="auto">
          <a:xfrm flipH="1">
            <a:off x="10107743" y="4466802"/>
            <a:ext cx="127000" cy="952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baseline="-25000" dirty="0">
              <a:solidFill>
                <a:srgbClr val="000000"/>
              </a:solidFill>
              <a:latin typeface="Arial" charset="0"/>
            </a:endParaRPr>
          </a:p>
        </p:txBody>
      </p:sp>
      <p:pic>
        <p:nvPicPr>
          <p:cNvPr id="32" name="Picture 31">
            <a:extLst>
              <a:ext uri="{FF2B5EF4-FFF2-40B4-BE49-F238E27FC236}">
                <a16:creationId xmlns:a16="http://schemas.microsoft.com/office/drawing/2014/main" id="{079D4EDF-3454-B901-33AA-D1E9117C7204}"/>
              </a:ext>
            </a:extLst>
          </p:cNvPr>
          <p:cNvPicPr>
            <a:picLocks noChangeAspect="1"/>
          </p:cNvPicPr>
          <p:nvPr/>
        </p:nvPicPr>
        <p:blipFill>
          <a:blip r:embed="rId6"/>
          <a:stretch>
            <a:fillRect/>
          </a:stretch>
        </p:blipFill>
        <p:spPr>
          <a:xfrm rot="21411059">
            <a:off x="8500052" y="2077586"/>
            <a:ext cx="2443854" cy="1747600"/>
          </a:xfrm>
          <a:prstGeom prst="rect">
            <a:avLst/>
          </a:prstGeom>
        </p:spPr>
      </p:pic>
      <p:pic>
        <p:nvPicPr>
          <p:cNvPr id="3" name="Picture 2">
            <a:extLst>
              <a:ext uri="{FF2B5EF4-FFF2-40B4-BE49-F238E27FC236}">
                <a16:creationId xmlns:a16="http://schemas.microsoft.com/office/drawing/2014/main" id="{0FB802AF-5568-2FDC-1A04-E4F77FE1A354}"/>
              </a:ext>
            </a:extLst>
          </p:cNvPr>
          <p:cNvPicPr>
            <a:picLocks noChangeAspect="1"/>
          </p:cNvPicPr>
          <p:nvPr/>
        </p:nvPicPr>
        <p:blipFill>
          <a:blip r:embed="rId7"/>
          <a:stretch>
            <a:fillRect/>
          </a:stretch>
        </p:blipFill>
        <p:spPr>
          <a:xfrm>
            <a:off x="7911724" y="6448320"/>
            <a:ext cx="4197328" cy="332967"/>
          </a:xfrm>
          <a:prstGeom prst="rect">
            <a:avLst/>
          </a:prstGeom>
        </p:spPr>
      </p:pic>
      <p:sp>
        <p:nvSpPr>
          <p:cNvPr id="6" name="TextBox 5">
            <a:extLst>
              <a:ext uri="{FF2B5EF4-FFF2-40B4-BE49-F238E27FC236}">
                <a16:creationId xmlns:a16="http://schemas.microsoft.com/office/drawing/2014/main" id="{51AE331B-B8F5-9A07-D6EC-74B3E6525711}"/>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238766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DIAGNOSTIC KITS</a:t>
            </a:r>
          </a:p>
        </p:txBody>
      </p:sp>
      <p:graphicFrame>
        <p:nvGraphicFramePr>
          <p:cNvPr id="5" name="Table 4">
            <a:extLst>
              <a:ext uri="{FF2B5EF4-FFF2-40B4-BE49-F238E27FC236}">
                <a16:creationId xmlns:a16="http://schemas.microsoft.com/office/drawing/2014/main" id="{0982832B-BD2A-31DD-7CD4-0673A62982CC}"/>
              </a:ext>
            </a:extLst>
          </p:cNvPr>
          <p:cNvGraphicFramePr>
            <a:graphicFrameLocks noGrp="1"/>
          </p:cNvGraphicFramePr>
          <p:nvPr>
            <p:extLst>
              <p:ext uri="{D42A27DB-BD31-4B8C-83A1-F6EECF244321}">
                <p14:modId xmlns:p14="http://schemas.microsoft.com/office/powerpoint/2010/main" val="3039657043"/>
              </p:ext>
            </p:extLst>
          </p:nvPr>
        </p:nvGraphicFramePr>
        <p:xfrm>
          <a:off x="123825" y="1352550"/>
          <a:ext cx="11904777" cy="4991101"/>
        </p:xfrm>
        <a:graphic>
          <a:graphicData uri="http://schemas.openxmlformats.org/drawingml/2006/table">
            <a:tbl>
              <a:tblPr>
                <a:tableStyleId>{073A0DAA-6AF3-43AB-8588-CEC1D06C72B9}</a:tableStyleId>
              </a:tblPr>
              <a:tblGrid>
                <a:gridCol w="3968259">
                  <a:extLst>
                    <a:ext uri="{9D8B030D-6E8A-4147-A177-3AD203B41FA5}">
                      <a16:colId xmlns:a16="http://schemas.microsoft.com/office/drawing/2014/main" val="1945751302"/>
                    </a:ext>
                  </a:extLst>
                </a:gridCol>
                <a:gridCol w="3968259">
                  <a:extLst>
                    <a:ext uri="{9D8B030D-6E8A-4147-A177-3AD203B41FA5}">
                      <a16:colId xmlns:a16="http://schemas.microsoft.com/office/drawing/2014/main" val="1703688811"/>
                    </a:ext>
                  </a:extLst>
                </a:gridCol>
                <a:gridCol w="3968259">
                  <a:extLst>
                    <a:ext uri="{9D8B030D-6E8A-4147-A177-3AD203B41FA5}">
                      <a16:colId xmlns:a16="http://schemas.microsoft.com/office/drawing/2014/main" val="3817561998"/>
                    </a:ext>
                  </a:extLst>
                </a:gridCol>
              </a:tblGrid>
              <a:tr h="455709">
                <a:tc>
                  <a:txBody>
                    <a:bodyPr/>
                    <a:lstStyle/>
                    <a:p>
                      <a:pPr algn="ctr" fontAlgn="base"/>
                      <a:r>
                        <a:rPr lang="en-GB" sz="1800" b="1" dirty="0">
                          <a:solidFill>
                            <a:srgbClr val="000000"/>
                          </a:solidFill>
                          <a:effectLst/>
                          <a:latin typeface="Arial" panose="020B0604020202020204" pitchFamily="34" charset="0"/>
                          <a:cs typeface="Arial" panose="020B0604020202020204" pitchFamily="34" charset="0"/>
                          <a:hlinkClick r:id="rId2"/>
                        </a:rPr>
                        <a:t>770050</a:t>
                      </a: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ctr" fontAlgn="base"/>
                      <a:r>
                        <a:rPr lang="en-GB" sz="1800" b="1" u="none" strike="noStrike" dirty="0">
                          <a:solidFill>
                            <a:srgbClr val="000000"/>
                          </a:solidFill>
                          <a:effectLst/>
                          <a:latin typeface="Arial" panose="020B0604020202020204" pitchFamily="34" charset="0"/>
                          <a:cs typeface="Arial" panose="020B0604020202020204" pitchFamily="34" charset="0"/>
                          <a:hlinkClick r:id="rId3"/>
                        </a:rPr>
                        <a:t>770051</a:t>
                      </a:r>
                      <a:r>
                        <a:rPr lang="en-GB" sz="1800" b="1" u="none" strike="noStrike" dirty="0">
                          <a:solidFill>
                            <a:srgbClr val="000000"/>
                          </a:solidFill>
                          <a:effectLst/>
                          <a:latin typeface="Arial" panose="020B0604020202020204" pitchFamily="34" charset="0"/>
                          <a:cs typeface="Arial" panose="020B0604020202020204" pitchFamily="34" charset="0"/>
                        </a:rPr>
                        <a:t> </a:t>
                      </a: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ctr" fontAlgn="base"/>
                      <a:r>
                        <a:rPr lang="en-GB" sz="1800" b="1" dirty="0">
                          <a:solidFill>
                            <a:srgbClr val="000000"/>
                          </a:solidFill>
                          <a:effectLst/>
                          <a:latin typeface="Arial" panose="020B0604020202020204" pitchFamily="34" charset="0"/>
                          <a:cs typeface="Arial" panose="020B0604020202020204" pitchFamily="34" charset="0"/>
                          <a:hlinkClick r:id="rId4"/>
                        </a:rPr>
                        <a:t>770052</a:t>
                      </a:r>
                      <a:r>
                        <a:rPr lang="en-GB" sz="1800" b="1" dirty="0">
                          <a:solidFill>
                            <a:srgbClr val="000000"/>
                          </a:solidFill>
                          <a:effectLst/>
                          <a:latin typeface="Arial" panose="020B0604020202020204" pitchFamily="34" charset="0"/>
                          <a:cs typeface="Arial" panose="020B0604020202020204" pitchFamily="34" charset="0"/>
                        </a:rPr>
                        <a:t> </a:t>
                      </a: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extLst>
                  <a:ext uri="{0D108BD9-81ED-4DB2-BD59-A6C34878D82A}">
                    <a16:rowId xmlns:a16="http://schemas.microsoft.com/office/drawing/2014/main" val="1042078920"/>
                  </a:ext>
                </a:extLst>
              </a:tr>
              <a:tr h="455709">
                <a:tc>
                  <a:txBody>
                    <a:bodyPr/>
                    <a:lstStyle/>
                    <a:p>
                      <a:pPr algn="ctr" fontAlgn="base"/>
                      <a:r>
                        <a:rPr lang="en-GB" sz="1800" b="1" u="none" strike="noStrike" dirty="0">
                          <a:solidFill>
                            <a:srgbClr val="000000"/>
                          </a:solidFill>
                          <a:effectLst/>
                          <a:latin typeface="Arial" panose="020B0604020202020204" pitchFamily="34" charset="0"/>
                          <a:cs typeface="Arial" panose="020B0604020202020204" pitchFamily="34" charset="0"/>
                        </a:rPr>
                        <a:t>SMP Diagnostic Kit</a:t>
                      </a: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ctr" fontAlgn="base"/>
                      <a:r>
                        <a:rPr lang="en-GB" sz="1800" b="1" dirty="0">
                          <a:solidFill>
                            <a:srgbClr val="000000"/>
                          </a:solidFill>
                          <a:effectLst/>
                          <a:latin typeface="Arial" panose="020B0604020202020204" pitchFamily="34" charset="0"/>
                          <a:cs typeface="Arial" panose="020B0604020202020204" pitchFamily="34" charset="0"/>
                        </a:rPr>
                        <a:t>ESD Event Diagnostic Kit</a:t>
                      </a: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ctr" fontAlgn="base"/>
                      <a:r>
                        <a:rPr lang="en-GB" sz="1800" b="1" dirty="0">
                          <a:solidFill>
                            <a:srgbClr val="000000"/>
                          </a:solidFill>
                          <a:effectLst/>
                          <a:latin typeface="Arial" panose="020B0604020202020204" pitchFamily="34" charset="0"/>
                          <a:cs typeface="Arial" panose="020B0604020202020204" pitchFamily="34" charset="0"/>
                        </a:rPr>
                        <a:t>Workstation Diagnostic Kit</a:t>
                      </a: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extLst>
                  <a:ext uri="{0D108BD9-81ED-4DB2-BD59-A6C34878D82A}">
                    <a16:rowId xmlns:a16="http://schemas.microsoft.com/office/drawing/2014/main" val="3830878928"/>
                  </a:ext>
                </a:extLst>
              </a:tr>
              <a:tr h="1909639">
                <a:tc>
                  <a:txBody>
                    <a:bodyPr/>
                    <a:lstStyle/>
                    <a:p>
                      <a:pPr algn="l" fontAlgn="auto"/>
                      <a:r>
                        <a:rPr lang="en-GB" sz="1600" b="0" dirty="0">
                          <a:solidFill>
                            <a:srgbClr val="000000"/>
                          </a:solidFill>
                          <a:effectLst/>
                          <a:latin typeface="Arial" panose="020B0604020202020204" pitchFamily="34" charset="0"/>
                          <a:cs typeface="Arial" panose="020B0604020202020204" pitchFamily="34" charset="0"/>
                        </a:rPr>
                        <a:t>​</a:t>
                      </a:r>
                      <a:endParaRPr lang="en-GB" sz="16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l" fontAlgn="auto"/>
                      <a:r>
                        <a:rPr lang="en-GB" sz="1600" b="1" dirty="0">
                          <a:solidFill>
                            <a:srgbClr val="000000"/>
                          </a:solidFill>
                          <a:effectLst/>
                          <a:latin typeface="Arial" panose="020B0604020202020204" pitchFamily="34" charset="0"/>
                          <a:cs typeface="Arial" panose="020B0604020202020204" pitchFamily="34" charset="0"/>
                        </a:rPr>
                        <a:t>​</a:t>
                      </a:r>
                      <a:endParaRPr lang="en-GB" sz="1600" b="1"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l" fontAlgn="auto"/>
                      <a:r>
                        <a:rPr lang="en-GB" sz="1600" b="0" dirty="0">
                          <a:solidFill>
                            <a:srgbClr val="000000"/>
                          </a:solidFill>
                          <a:effectLst/>
                          <a:latin typeface="Arial" panose="020B0604020202020204" pitchFamily="34" charset="0"/>
                          <a:cs typeface="Arial" panose="020B0604020202020204" pitchFamily="34" charset="0"/>
                        </a:rPr>
                        <a:t>​</a:t>
                      </a:r>
                      <a:endParaRPr lang="en-GB" sz="16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extLst>
                  <a:ext uri="{0D108BD9-81ED-4DB2-BD59-A6C34878D82A}">
                    <a16:rowId xmlns:a16="http://schemas.microsoft.com/office/drawing/2014/main" val="3085236517"/>
                  </a:ext>
                </a:extLst>
              </a:tr>
              <a:tr h="2170044">
                <a:tc>
                  <a:txBody>
                    <a:bodyPr/>
                    <a:lstStyle/>
                    <a:p>
                      <a:pPr algn="l" fontAlgn="base"/>
                      <a:r>
                        <a:rPr lang="en-GB" sz="1800" b="1" dirty="0">
                          <a:solidFill>
                            <a:srgbClr val="000000"/>
                          </a:solidFill>
                          <a:effectLst/>
                          <a:latin typeface="Arial" panose="020B0604020202020204" pitchFamily="34" charset="0"/>
                          <a:cs typeface="Arial" panose="020B0604020202020204" pitchFamily="34" charset="0"/>
                        </a:rPr>
                        <a:t>Kit Includes:</a:t>
                      </a:r>
                      <a:r>
                        <a:rPr lang="en-GB" sz="1800" b="0" dirty="0">
                          <a:solidFill>
                            <a:srgbClr val="000000"/>
                          </a:solidFill>
                          <a:effectLst/>
                          <a:latin typeface="Arial" panose="020B0604020202020204" pitchFamily="34" charset="0"/>
                          <a:cs typeface="Arial" panose="020B0604020202020204" pitchFamily="34" charset="0"/>
                        </a:rPr>
                        <a:t>​</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a:t>
                      </a:r>
                      <a:r>
                        <a:rPr lang="en-GB" sz="1800" b="0" u="sng" strike="noStrike" dirty="0">
                          <a:solidFill>
                            <a:srgbClr val="0563C1"/>
                          </a:solidFill>
                          <a:effectLst/>
                          <a:latin typeface="Arial" panose="020B0604020202020204" pitchFamily="34" charset="0"/>
                          <a:cs typeface="Arial" panose="020B0604020202020204" pitchFamily="34" charset="0"/>
                          <a:hlinkClick r:id="rId5"/>
                        </a:rPr>
                        <a:t>770121</a:t>
                      </a:r>
                      <a:r>
                        <a:rPr lang="en-GB" sz="1800" b="0" dirty="0">
                          <a:solidFill>
                            <a:srgbClr val="000000"/>
                          </a:solidFill>
                          <a:effectLst/>
                          <a:latin typeface="Arial" panose="020B0604020202020204" pitchFamily="34" charset="0"/>
                          <a:cs typeface="Arial" panose="020B0604020202020204" pitchFamily="34" charset="0"/>
                        </a:rPr>
                        <a:t> SMP Software License​</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a:t>
                      </a:r>
                      <a:r>
                        <a:rPr lang="en-GB" sz="1800" b="0" u="sng" strike="noStrike" dirty="0">
                          <a:solidFill>
                            <a:srgbClr val="0563C1"/>
                          </a:solidFill>
                          <a:effectLst/>
                          <a:latin typeface="Arial" panose="020B0604020202020204" pitchFamily="34" charset="0"/>
                          <a:cs typeface="Arial" panose="020B0604020202020204" pitchFamily="34" charset="0"/>
                          <a:hlinkClick r:id="rId6"/>
                        </a:rPr>
                        <a:t>770044</a:t>
                      </a:r>
                      <a:r>
                        <a:rPr lang="en-GB" sz="1800" b="0" dirty="0">
                          <a:solidFill>
                            <a:srgbClr val="000000"/>
                          </a:solidFill>
                          <a:effectLst/>
                          <a:latin typeface="Arial" panose="020B0604020202020204" pitchFamily="34" charset="0"/>
                          <a:cs typeface="Arial" panose="020B0604020202020204" pitchFamily="34" charset="0"/>
                        </a:rPr>
                        <a:t> Ground Master Monitor​</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a:t>
                      </a:r>
                      <a:r>
                        <a:rPr lang="en-GB" sz="1800" b="0" u="sng" strike="noStrike" dirty="0">
                          <a:solidFill>
                            <a:srgbClr val="0563C1"/>
                          </a:solidFill>
                          <a:effectLst/>
                          <a:latin typeface="Arial" panose="020B0604020202020204" pitchFamily="34" charset="0"/>
                          <a:cs typeface="Arial" panose="020B0604020202020204" pitchFamily="34" charset="0"/>
                          <a:hlinkClick r:id="rId7"/>
                        </a:rPr>
                        <a:t>770067</a:t>
                      </a:r>
                      <a:r>
                        <a:rPr lang="en-GB" sz="1800" b="0" dirty="0">
                          <a:solidFill>
                            <a:srgbClr val="000000"/>
                          </a:solidFill>
                          <a:effectLst/>
                          <a:latin typeface="Arial" panose="020B0604020202020204" pitchFamily="34" charset="0"/>
                          <a:cs typeface="Arial" panose="020B0604020202020204" pitchFamily="34" charset="0"/>
                        </a:rPr>
                        <a:t> WS Aware Monitor​</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(3) </a:t>
                      </a:r>
                      <a:r>
                        <a:rPr lang="en-GB" sz="1800" b="0" u="sng" strike="noStrike" dirty="0">
                          <a:solidFill>
                            <a:srgbClr val="0563C1"/>
                          </a:solidFill>
                          <a:effectLst/>
                          <a:latin typeface="Arial" panose="020B0604020202020204" pitchFamily="34" charset="0"/>
                          <a:cs typeface="Arial" panose="020B0604020202020204" pitchFamily="34" charset="0"/>
                          <a:hlinkClick r:id="rId8"/>
                        </a:rPr>
                        <a:t>770066</a:t>
                      </a:r>
                      <a:r>
                        <a:rPr lang="en-GB" sz="1800" b="0" dirty="0">
                          <a:solidFill>
                            <a:srgbClr val="000000"/>
                          </a:solidFill>
                          <a:effectLst/>
                          <a:latin typeface="Arial" panose="020B0604020202020204" pitchFamily="34" charset="0"/>
                          <a:cs typeface="Arial" panose="020B0604020202020204" pitchFamily="34" charset="0"/>
                        </a:rPr>
                        <a:t> EM Aware Monitors​</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8-Port Ethernet Switch ​</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(6) CAT5E Cables​</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l" fontAlgn="base"/>
                      <a:r>
                        <a:rPr lang="en-GB" sz="1800" b="1" dirty="0">
                          <a:solidFill>
                            <a:srgbClr val="000000"/>
                          </a:solidFill>
                          <a:effectLst/>
                          <a:latin typeface="Arial" panose="020B0604020202020204" pitchFamily="34" charset="0"/>
                          <a:cs typeface="Arial" panose="020B0604020202020204" pitchFamily="34" charset="0"/>
                        </a:rPr>
                        <a:t>Kit Includes:</a:t>
                      </a:r>
                      <a:r>
                        <a:rPr lang="en-GB" sz="1800" b="0" dirty="0">
                          <a:solidFill>
                            <a:srgbClr val="000000"/>
                          </a:solidFill>
                          <a:effectLst/>
                          <a:latin typeface="Arial" panose="020B0604020202020204" pitchFamily="34" charset="0"/>
                          <a:cs typeface="Arial" panose="020B0604020202020204" pitchFamily="34" charset="0"/>
                        </a:rPr>
                        <a:t>​</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a:t>
                      </a:r>
                      <a:r>
                        <a:rPr lang="en-GB" sz="1800" b="0" u="sng" strike="noStrike" dirty="0">
                          <a:solidFill>
                            <a:srgbClr val="0563C1"/>
                          </a:solidFill>
                          <a:effectLst/>
                          <a:latin typeface="Arial" panose="020B0604020202020204" pitchFamily="34" charset="0"/>
                          <a:cs typeface="Arial" panose="020B0604020202020204" pitchFamily="34" charset="0"/>
                          <a:hlinkClick r:id="rId5"/>
                        </a:rPr>
                        <a:t>770121</a:t>
                      </a:r>
                      <a:r>
                        <a:rPr lang="en-GB" sz="1800" b="0" dirty="0">
                          <a:solidFill>
                            <a:srgbClr val="000000"/>
                          </a:solidFill>
                          <a:effectLst/>
                          <a:latin typeface="Arial" panose="020B0604020202020204" pitchFamily="34" charset="0"/>
                          <a:cs typeface="Arial" panose="020B0604020202020204" pitchFamily="34" charset="0"/>
                        </a:rPr>
                        <a:t> SMP Software License​</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(4) </a:t>
                      </a:r>
                      <a:r>
                        <a:rPr lang="en-GB" sz="1800" b="0" u="sng" strike="noStrike" dirty="0">
                          <a:solidFill>
                            <a:srgbClr val="0563C1"/>
                          </a:solidFill>
                          <a:effectLst/>
                          <a:latin typeface="Arial" panose="020B0604020202020204" pitchFamily="34" charset="0"/>
                          <a:cs typeface="Arial" panose="020B0604020202020204" pitchFamily="34" charset="0"/>
                          <a:hlinkClick r:id="rId8"/>
                        </a:rPr>
                        <a:t>770066</a:t>
                      </a:r>
                      <a:r>
                        <a:rPr lang="en-GB" sz="1800" b="0" dirty="0">
                          <a:solidFill>
                            <a:srgbClr val="000000"/>
                          </a:solidFill>
                          <a:effectLst/>
                          <a:latin typeface="Arial" panose="020B0604020202020204" pitchFamily="34" charset="0"/>
                          <a:cs typeface="Arial" panose="020B0604020202020204" pitchFamily="34" charset="0"/>
                        </a:rPr>
                        <a:t> EM Aware Monitors​</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5-Port Ethernet Switch ​</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(5) CAT5E Cables​</a:t>
                      </a:r>
                      <a:br>
                        <a:rPr lang="en-GB" sz="1800" b="0" dirty="0">
                          <a:solidFill>
                            <a:srgbClr val="000000"/>
                          </a:solidFill>
                          <a:effectLst/>
                          <a:latin typeface="Arial" panose="020B0604020202020204" pitchFamily="34" charset="0"/>
                          <a:cs typeface="Arial" panose="020B0604020202020204" pitchFamily="34" charset="0"/>
                        </a:rPr>
                      </a:b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tc>
                  <a:txBody>
                    <a:bodyPr/>
                    <a:lstStyle/>
                    <a:p>
                      <a:pPr algn="l" fontAlgn="base"/>
                      <a:r>
                        <a:rPr lang="en-GB" sz="1800" b="1" dirty="0">
                          <a:solidFill>
                            <a:srgbClr val="000000"/>
                          </a:solidFill>
                          <a:effectLst/>
                          <a:latin typeface="Arial" panose="020B0604020202020204" pitchFamily="34" charset="0"/>
                          <a:cs typeface="Arial" panose="020B0604020202020204" pitchFamily="34" charset="0"/>
                        </a:rPr>
                        <a:t>Kit Includes:</a:t>
                      </a:r>
                      <a:r>
                        <a:rPr lang="en-GB" sz="1800" b="0" dirty="0">
                          <a:solidFill>
                            <a:srgbClr val="000000"/>
                          </a:solidFill>
                          <a:effectLst/>
                          <a:latin typeface="Arial" panose="020B0604020202020204" pitchFamily="34" charset="0"/>
                          <a:cs typeface="Arial" panose="020B0604020202020204" pitchFamily="34" charset="0"/>
                        </a:rPr>
                        <a:t>​</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a:t>
                      </a:r>
                      <a:r>
                        <a:rPr lang="en-GB" sz="1800" b="0" u="sng" strike="noStrike" dirty="0">
                          <a:solidFill>
                            <a:srgbClr val="0563C1"/>
                          </a:solidFill>
                          <a:effectLst/>
                          <a:latin typeface="Arial" panose="020B0604020202020204" pitchFamily="34" charset="0"/>
                          <a:cs typeface="Arial" panose="020B0604020202020204" pitchFamily="34" charset="0"/>
                          <a:hlinkClick r:id="rId5"/>
                        </a:rPr>
                        <a:t>770121</a:t>
                      </a:r>
                      <a:r>
                        <a:rPr lang="en-GB" sz="1800" b="0" dirty="0">
                          <a:solidFill>
                            <a:srgbClr val="000000"/>
                          </a:solidFill>
                          <a:effectLst/>
                          <a:latin typeface="Arial" panose="020B0604020202020204" pitchFamily="34" charset="0"/>
                          <a:cs typeface="Arial" panose="020B0604020202020204" pitchFamily="34" charset="0"/>
                        </a:rPr>
                        <a:t> SMP Software License​</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(4) </a:t>
                      </a:r>
                      <a:r>
                        <a:rPr lang="en-GB" sz="1800" b="0" u="sng" strike="noStrike" dirty="0">
                          <a:solidFill>
                            <a:srgbClr val="0563C1"/>
                          </a:solidFill>
                          <a:effectLst/>
                          <a:latin typeface="Arial" panose="020B0604020202020204" pitchFamily="34" charset="0"/>
                          <a:cs typeface="Arial" panose="020B0604020202020204" pitchFamily="34" charset="0"/>
                          <a:hlinkClick r:id="rId7"/>
                        </a:rPr>
                        <a:t>770067</a:t>
                      </a:r>
                      <a:r>
                        <a:rPr lang="en-GB" sz="1800" b="0" dirty="0">
                          <a:solidFill>
                            <a:srgbClr val="000000"/>
                          </a:solidFill>
                          <a:effectLst/>
                          <a:latin typeface="Arial" panose="020B0604020202020204" pitchFamily="34" charset="0"/>
                          <a:cs typeface="Arial" panose="020B0604020202020204" pitchFamily="34" charset="0"/>
                        </a:rPr>
                        <a:t> WS Aware Monitors​</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(1) 5-Port Ethernet Switch ​</a:t>
                      </a:r>
                    </a:p>
                    <a:p>
                      <a:pPr algn="l" fontAlgn="base">
                        <a:buFont typeface="Arial" panose="020B0604020202020204" pitchFamily="34" charset="0"/>
                        <a:buChar char="•"/>
                      </a:pPr>
                      <a:r>
                        <a:rPr lang="en-GB" sz="1800" b="0" dirty="0">
                          <a:solidFill>
                            <a:srgbClr val="000000"/>
                          </a:solidFill>
                          <a:effectLst/>
                          <a:latin typeface="Arial" panose="020B0604020202020204" pitchFamily="34" charset="0"/>
                          <a:cs typeface="Arial" panose="020B0604020202020204" pitchFamily="34" charset="0"/>
                        </a:rPr>
                        <a:t>(6) CAT5E Cables​</a:t>
                      </a:r>
                      <a:br>
                        <a:rPr lang="en-GB" sz="1800" b="0" dirty="0">
                          <a:solidFill>
                            <a:srgbClr val="000000"/>
                          </a:solidFill>
                          <a:effectLst/>
                          <a:latin typeface="Arial" panose="020B0604020202020204" pitchFamily="34" charset="0"/>
                          <a:cs typeface="Arial" panose="020B0604020202020204" pitchFamily="34" charset="0"/>
                        </a:rPr>
                      </a:br>
                      <a:r>
                        <a:rPr lang="en-GB" sz="1800" b="0" dirty="0">
                          <a:solidFill>
                            <a:srgbClr val="000000"/>
                          </a:solidFill>
                          <a:effectLst/>
                          <a:latin typeface="Arial" panose="020B0604020202020204" pitchFamily="34" charset="0"/>
                          <a:cs typeface="Arial" panose="020B0604020202020204" pitchFamily="34" charset="0"/>
                        </a:rPr>
                        <a:t>​</a:t>
                      </a:r>
                      <a:endParaRPr lang="en-GB" sz="1800" b="0" i="0" dirty="0">
                        <a:solidFill>
                          <a:srgbClr val="000000"/>
                        </a:solidFill>
                        <a:effectLst/>
                        <a:latin typeface="Arial" panose="020B0604020202020204" pitchFamily="34" charset="0"/>
                        <a:cs typeface="Arial" panose="020B0604020202020204" pitchFamily="34" charset="0"/>
                      </a:endParaRPr>
                    </a:p>
                  </a:txBody>
                  <a:tcPr marL="81084" marR="81084" marT="40542" marB="40542"/>
                </a:tc>
                <a:extLst>
                  <a:ext uri="{0D108BD9-81ED-4DB2-BD59-A6C34878D82A}">
                    <a16:rowId xmlns:a16="http://schemas.microsoft.com/office/drawing/2014/main" val="2753424555"/>
                  </a:ext>
                </a:extLst>
              </a:tr>
            </a:tbl>
          </a:graphicData>
        </a:graphic>
      </p:graphicFrame>
      <p:pic>
        <p:nvPicPr>
          <p:cNvPr id="4103" name="Picture 7">
            <a:extLst>
              <a:ext uri="{FF2B5EF4-FFF2-40B4-BE49-F238E27FC236}">
                <a16:creationId xmlns:a16="http://schemas.microsoft.com/office/drawing/2014/main" id="{6A6187E8-5E4A-02DC-E78E-36E0A39D5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825" y="2347913"/>
            <a:ext cx="28575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F91B7E9-0685-25C8-61CA-3C8C0DF2C0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9625" y="2314575"/>
            <a:ext cx="295275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87F80B74-32AE-79CB-E5C0-EFB2AE542C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2777" y="2312040"/>
            <a:ext cx="25431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A6BACB-A8AE-E236-E645-A3548169AFEB}"/>
              </a:ext>
            </a:extLst>
          </p:cNvPr>
          <p:cNvPicPr>
            <a:picLocks noChangeAspect="1"/>
          </p:cNvPicPr>
          <p:nvPr/>
        </p:nvPicPr>
        <p:blipFill>
          <a:blip r:embed="rId12"/>
          <a:stretch>
            <a:fillRect/>
          </a:stretch>
        </p:blipFill>
        <p:spPr>
          <a:xfrm>
            <a:off x="7911724" y="6448320"/>
            <a:ext cx="4197328" cy="332967"/>
          </a:xfrm>
          <a:prstGeom prst="rect">
            <a:avLst/>
          </a:prstGeom>
        </p:spPr>
      </p:pic>
      <p:sp>
        <p:nvSpPr>
          <p:cNvPr id="4" name="TextBox 3">
            <a:extLst>
              <a:ext uri="{FF2B5EF4-FFF2-40B4-BE49-F238E27FC236}">
                <a16:creationId xmlns:a16="http://schemas.microsoft.com/office/drawing/2014/main" id="{E22E76F0-A348-1559-DD4C-118D87FC233E}"/>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03377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244A7B7-71C2-9556-7637-AC8DBF1ED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FBA0FA-A427-3785-953A-6767FF19F95C}"/>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2" name="TextBox 1">
            <a:extLst>
              <a:ext uri="{FF2B5EF4-FFF2-40B4-BE49-F238E27FC236}">
                <a16:creationId xmlns:a16="http://schemas.microsoft.com/office/drawing/2014/main" id="{A1052435-E593-A736-0881-0B51364159A3}"/>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3203175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7CCD30C4-85EE-7674-1547-716E302A6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2672" cy="6303195"/>
          </a:xfrm>
          <a:prstGeom prst="rect">
            <a:avLst/>
          </a:prstGeom>
        </p:spPr>
      </p:pic>
      <p:sp>
        <p:nvSpPr>
          <p:cNvPr id="4" name="TextBox 3">
            <a:extLst>
              <a:ext uri="{FF2B5EF4-FFF2-40B4-BE49-F238E27FC236}">
                <a16:creationId xmlns:a16="http://schemas.microsoft.com/office/drawing/2014/main" id="{0A804848-4ED6-4F5E-F8C1-738068C73FF0}"/>
              </a:ext>
            </a:extLst>
          </p:cNvPr>
          <p:cNvSpPr txBox="1"/>
          <p:nvPr/>
        </p:nvSpPr>
        <p:spPr>
          <a:xfrm>
            <a:off x="-1191803" y="4475559"/>
            <a:ext cx="7664523" cy="2382441"/>
          </a:xfrm>
          <a:prstGeom prst="parallelogram">
            <a:avLst/>
          </a:prstGeom>
          <a:solidFill>
            <a:srgbClr val="FF0000">
              <a:alpha val="72000"/>
            </a:srgbClr>
          </a:solidFill>
          <a:effectLst>
            <a:outerShdw blurRad="50800" dist="38100" dir="5400000" algn="t" rotWithShape="0">
              <a:prstClr val="black">
                <a:alpha val="40000"/>
              </a:prstClr>
            </a:outerShdw>
            <a:softEdge rad="0"/>
          </a:effectLst>
        </p:spPr>
        <p:txBody>
          <a:bodyPr wrap="square" tIns="36000" bIns="36000">
            <a:spAutoFit/>
          </a:bodyPr>
          <a:lstStyle/>
          <a:p>
            <a:pPr marL="534988"/>
            <a:r>
              <a:rPr lang="en-US" altLang="en-US" sz="4200" dirty="0">
                <a:solidFill>
                  <a:schemeClr val="bg1"/>
                </a:solidFill>
                <a:latin typeface="Arial Black" panose="020B0A04020102020204" pitchFamily="34" charset="0"/>
              </a:rPr>
              <a:t>DASHBOARD</a:t>
            </a:r>
            <a:endParaRPr lang="en-GB" sz="4200" b="0" i="0" dirty="0">
              <a:solidFill>
                <a:schemeClr val="bg1"/>
              </a:solidFill>
              <a:effectLst/>
              <a:latin typeface="Arial" panose="020B0604020202020204" pitchFamily="34" charset="0"/>
            </a:endParaRPr>
          </a:p>
          <a:p>
            <a:pPr marL="534988"/>
            <a:r>
              <a:rPr lang="en-GB" b="0" i="0" dirty="0">
                <a:solidFill>
                  <a:schemeClr val="bg1"/>
                </a:solidFill>
                <a:effectLst/>
                <a:latin typeface="Arial" panose="020B0604020202020204" pitchFamily="34" charset="0"/>
              </a:rPr>
              <a:t>See the status of the entire facility clearly colour coded and organised by building,  room and line. The entire table is hyperlinked, allowing a quick and easy drill down to rooms or even one line.</a:t>
            </a:r>
          </a:p>
        </p:txBody>
      </p:sp>
      <p:pic>
        <p:nvPicPr>
          <p:cNvPr id="2" name="Picture 1">
            <a:extLst>
              <a:ext uri="{FF2B5EF4-FFF2-40B4-BE49-F238E27FC236}">
                <a16:creationId xmlns:a16="http://schemas.microsoft.com/office/drawing/2014/main" id="{D2A5504F-0445-DC7E-2B5E-74049A0E2A1D}"/>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3" name="TextBox 2">
            <a:extLst>
              <a:ext uri="{FF2B5EF4-FFF2-40B4-BE49-F238E27FC236}">
                <a16:creationId xmlns:a16="http://schemas.microsoft.com/office/drawing/2014/main" id="{E547C994-BADF-F72F-0A38-1FD990EDDB30}"/>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328100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SMP Layout View Image">
            <a:extLst>
              <a:ext uri="{FF2B5EF4-FFF2-40B4-BE49-F238E27FC236}">
                <a16:creationId xmlns:a16="http://schemas.microsoft.com/office/drawing/2014/main" id="{4DCC3B7D-63B6-BC4F-A474-9273A7E05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007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804848-4ED6-4F5E-F8C1-738068C73FF0}"/>
              </a:ext>
            </a:extLst>
          </p:cNvPr>
          <p:cNvSpPr txBox="1"/>
          <p:nvPr/>
        </p:nvSpPr>
        <p:spPr>
          <a:xfrm>
            <a:off x="-1448656" y="4529137"/>
            <a:ext cx="11270751" cy="2328863"/>
          </a:xfrm>
          <a:prstGeom prst="parallelogram">
            <a:avLst/>
          </a:prstGeom>
          <a:solidFill>
            <a:srgbClr val="FF0000">
              <a:alpha val="72000"/>
            </a:srgbClr>
          </a:solidFill>
          <a:effectLst>
            <a:outerShdw blurRad="50800" dist="38100" dir="5400000" algn="t" rotWithShape="0">
              <a:prstClr val="black">
                <a:alpha val="40000"/>
              </a:prstClr>
            </a:outerShdw>
            <a:softEdge rad="0"/>
          </a:effectLst>
        </p:spPr>
        <p:txBody>
          <a:bodyPr wrap="square">
            <a:spAutoFit/>
          </a:bodyPr>
          <a:lstStyle/>
          <a:p>
            <a:pPr marL="534988"/>
            <a:r>
              <a:rPr lang="en-US" altLang="en-US" sz="4200" dirty="0">
                <a:solidFill>
                  <a:schemeClr val="bg1"/>
                </a:solidFill>
                <a:latin typeface="Arial Black" panose="020B0A04020102020204" pitchFamily="34" charset="0"/>
              </a:rPr>
              <a:t>LAYOUT</a:t>
            </a:r>
            <a:endParaRPr lang="en-GB" sz="4200" b="0" i="0" dirty="0">
              <a:solidFill>
                <a:schemeClr val="bg1"/>
              </a:solidFill>
              <a:effectLst/>
              <a:latin typeface="Arial" panose="020B0604020202020204" pitchFamily="34" charset="0"/>
            </a:endParaRPr>
          </a:p>
          <a:p>
            <a:pPr marL="534988"/>
            <a:r>
              <a:rPr lang="en-GB" b="0" i="0" dirty="0">
                <a:solidFill>
                  <a:schemeClr val="bg1"/>
                </a:solidFill>
                <a:effectLst/>
                <a:latin typeface="Arial" panose="020B0604020202020204" pitchFamily="34" charset="0"/>
              </a:rPr>
              <a:t>A blueprint of the facility is uploaded and icons representing various SCS monitoring devices are placed in the appropriate positions. The monitors can be relocated without having to reimport the facility layout. The monitors are colour coded depending on status and hyperlinked to the individual devices.</a:t>
            </a:r>
          </a:p>
        </p:txBody>
      </p:sp>
      <p:pic>
        <p:nvPicPr>
          <p:cNvPr id="3" name="Picture 2">
            <a:extLst>
              <a:ext uri="{FF2B5EF4-FFF2-40B4-BE49-F238E27FC236}">
                <a16:creationId xmlns:a16="http://schemas.microsoft.com/office/drawing/2014/main" id="{DFA6774A-3C47-E681-EED2-E3D0D54376F4}"/>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5" name="TextBox 4">
            <a:extLst>
              <a:ext uri="{FF2B5EF4-FFF2-40B4-BE49-F238E27FC236}">
                <a16:creationId xmlns:a16="http://schemas.microsoft.com/office/drawing/2014/main" id="{C9E5531C-E065-7C27-5CD4-88A1E9430FD3}"/>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157749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4F450E61-D21B-4D2B-D204-E051F4DC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01044"/>
          </a:xfrm>
          <a:prstGeom prst="rect">
            <a:avLst/>
          </a:prstGeom>
        </p:spPr>
      </p:pic>
      <p:sp>
        <p:nvSpPr>
          <p:cNvPr id="4" name="TextBox 3">
            <a:extLst>
              <a:ext uri="{FF2B5EF4-FFF2-40B4-BE49-F238E27FC236}">
                <a16:creationId xmlns:a16="http://schemas.microsoft.com/office/drawing/2014/main" id="{0A804848-4ED6-4F5E-F8C1-738068C73FF0}"/>
              </a:ext>
            </a:extLst>
          </p:cNvPr>
          <p:cNvSpPr txBox="1"/>
          <p:nvPr/>
        </p:nvSpPr>
        <p:spPr>
          <a:xfrm>
            <a:off x="-1340385" y="4915411"/>
            <a:ext cx="9412967" cy="1979533"/>
          </a:xfrm>
          <a:prstGeom prst="parallelogram">
            <a:avLst/>
          </a:prstGeom>
          <a:solidFill>
            <a:srgbClr val="FF0000">
              <a:alpha val="72000"/>
            </a:srgbClr>
          </a:solidFill>
          <a:effectLst>
            <a:outerShdw blurRad="50800" dist="38100" dir="5400000" algn="t" rotWithShape="0">
              <a:prstClr val="black">
                <a:alpha val="40000"/>
              </a:prstClr>
            </a:outerShdw>
            <a:softEdge rad="0"/>
          </a:effectLst>
        </p:spPr>
        <p:txBody>
          <a:bodyPr wrap="square">
            <a:spAutoFit/>
          </a:bodyPr>
          <a:lstStyle/>
          <a:p>
            <a:pPr marL="534988"/>
            <a:r>
              <a:rPr lang="en-US" altLang="en-US" sz="4200" dirty="0">
                <a:solidFill>
                  <a:schemeClr val="bg1"/>
                </a:solidFill>
                <a:latin typeface="Arial Black" panose="020B0A04020102020204" pitchFamily="34" charset="0"/>
              </a:rPr>
              <a:t>DEVICE VIEW</a:t>
            </a:r>
            <a:endParaRPr lang="en-GB" sz="4200" b="0" i="0" dirty="0">
              <a:solidFill>
                <a:schemeClr val="bg1"/>
              </a:solidFill>
              <a:effectLst/>
              <a:latin typeface="Arial" panose="020B0604020202020204" pitchFamily="34" charset="0"/>
            </a:endParaRPr>
          </a:p>
          <a:p>
            <a:pPr marL="534988"/>
            <a:r>
              <a:rPr lang="en-GB" b="0" i="0" dirty="0">
                <a:solidFill>
                  <a:schemeClr val="bg1"/>
                </a:solidFill>
                <a:effectLst/>
                <a:latin typeface="Arial" panose="020B0604020202020204" pitchFamily="34" charset="0"/>
              </a:rPr>
              <a:t>Continuously streams real-time information from a particular monitoring device and shows a list of recent alarms for the device</a:t>
            </a:r>
          </a:p>
          <a:p>
            <a:pPr marL="534988"/>
            <a:endParaRPr lang="en-GB" b="0" i="0" dirty="0">
              <a:solidFill>
                <a:schemeClr val="bg1"/>
              </a:solidFill>
              <a:effectLst/>
              <a:latin typeface="Arial" panose="020B0604020202020204" pitchFamily="34" charset="0"/>
            </a:endParaRPr>
          </a:p>
        </p:txBody>
      </p:sp>
      <p:pic>
        <p:nvPicPr>
          <p:cNvPr id="2" name="Picture 1">
            <a:extLst>
              <a:ext uri="{FF2B5EF4-FFF2-40B4-BE49-F238E27FC236}">
                <a16:creationId xmlns:a16="http://schemas.microsoft.com/office/drawing/2014/main" id="{9FCF71D0-FD1D-B91A-5AA9-15BB1DA2F07E}"/>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3" name="TextBox 2">
            <a:extLst>
              <a:ext uri="{FF2B5EF4-FFF2-40B4-BE49-F238E27FC236}">
                <a16:creationId xmlns:a16="http://schemas.microsoft.com/office/drawing/2014/main" id="{74A4633C-F611-2E6E-95D9-4E82ED4DD1E9}"/>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944119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SMP Reports View Image">
            <a:extLst>
              <a:ext uri="{FF2B5EF4-FFF2-40B4-BE49-F238E27FC236}">
                <a16:creationId xmlns:a16="http://schemas.microsoft.com/office/drawing/2014/main" id="{F0D4ACCB-1091-DBE8-974C-7B5748710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300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804848-4ED6-4F5E-F8C1-738068C73FF0}"/>
              </a:ext>
            </a:extLst>
          </p:cNvPr>
          <p:cNvSpPr txBox="1"/>
          <p:nvPr/>
        </p:nvSpPr>
        <p:spPr>
          <a:xfrm>
            <a:off x="-1303781" y="4662738"/>
            <a:ext cx="10736494" cy="2328863"/>
          </a:xfrm>
          <a:prstGeom prst="parallelogram">
            <a:avLst/>
          </a:prstGeom>
          <a:solidFill>
            <a:srgbClr val="FF0000">
              <a:alpha val="72000"/>
            </a:srgbClr>
          </a:solidFill>
          <a:effectLst>
            <a:outerShdw blurRad="50800" dist="38100" dir="5400000" algn="t" rotWithShape="0">
              <a:prstClr val="black">
                <a:alpha val="40000"/>
              </a:prstClr>
            </a:outerShdw>
            <a:softEdge rad="0"/>
          </a:effectLst>
        </p:spPr>
        <p:txBody>
          <a:bodyPr wrap="square">
            <a:spAutoFit/>
          </a:bodyPr>
          <a:lstStyle/>
          <a:p>
            <a:pPr marL="534988"/>
            <a:r>
              <a:rPr lang="en-US" altLang="en-US" sz="4200" dirty="0">
                <a:solidFill>
                  <a:schemeClr val="bg1"/>
                </a:solidFill>
                <a:latin typeface="Arial Black" panose="020B0A04020102020204" pitchFamily="34" charset="0"/>
              </a:rPr>
              <a:t>REPORTS VIEW</a:t>
            </a:r>
            <a:endParaRPr lang="en-GB" sz="4200" b="0" i="0" dirty="0">
              <a:solidFill>
                <a:schemeClr val="bg1"/>
              </a:solidFill>
              <a:effectLst/>
              <a:latin typeface="Arial" panose="020B0604020202020204" pitchFamily="34" charset="0"/>
            </a:endParaRPr>
          </a:p>
          <a:p>
            <a:pPr marL="534988"/>
            <a:r>
              <a:rPr lang="en-GB" b="0" i="0" dirty="0">
                <a:solidFill>
                  <a:schemeClr val="bg1"/>
                </a:solidFill>
                <a:effectLst/>
                <a:latin typeface="Arial" panose="020B0604020202020204" pitchFamily="34" charset="0"/>
              </a:rPr>
              <a:t>Summary reports show aggregate data for any area in the facility, over any specified time period. Faults are categorised by type and duration. All reports can NOW be printed to PDF </a:t>
            </a:r>
            <a:r>
              <a:rPr lang="en-GB" dirty="0">
                <a:solidFill>
                  <a:schemeClr val="bg1"/>
                </a:solidFill>
                <a:latin typeface="Arial" panose="020B0604020202020204" pitchFamily="34" charset="0"/>
              </a:rPr>
              <a:t>or shared view email </a:t>
            </a:r>
            <a:r>
              <a:rPr lang="en-GB" b="0" i="0" dirty="0">
                <a:solidFill>
                  <a:schemeClr val="bg1"/>
                </a:solidFill>
                <a:effectLst/>
                <a:latin typeface="Arial" panose="020B0604020202020204" pitchFamily="34" charset="0"/>
              </a:rPr>
              <a:t>from the app.</a:t>
            </a:r>
          </a:p>
          <a:p>
            <a:pPr marL="534988"/>
            <a:endParaRPr lang="en-GB" b="0" i="0" dirty="0">
              <a:solidFill>
                <a:schemeClr val="bg1"/>
              </a:solidFill>
              <a:effectLst/>
              <a:latin typeface="Arial" panose="020B0604020202020204" pitchFamily="34" charset="0"/>
            </a:endParaRPr>
          </a:p>
        </p:txBody>
      </p:sp>
      <p:pic>
        <p:nvPicPr>
          <p:cNvPr id="3" name="Picture 2">
            <a:extLst>
              <a:ext uri="{FF2B5EF4-FFF2-40B4-BE49-F238E27FC236}">
                <a16:creationId xmlns:a16="http://schemas.microsoft.com/office/drawing/2014/main" id="{290E7DC9-80FA-D553-11EF-82844067C9D6}"/>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5" name="TextBox 4">
            <a:extLst>
              <a:ext uri="{FF2B5EF4-FFF2-40B4-BE49-F238E27FC236}">
                <a16:creationId xmlns:a16="http://schemas.microsoft.com/office/drawing/2014/main" id="{14F9CF9F-14D6-B52B-06B9-92B6F82C6222}"/>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03097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onfiguration image">
            <a:extLst>
              <a:ext uri="{FF2B5EF4-FFF2-40B4-BE49-F238E27FC236}">
                <a16:creationId xmlns:a16="http://schemas.microsoft.com/office/drawing/2014/main" id="{4BBF512C-10E4-E78E-366F-301A7EDDC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81"/>
            <a:ext cx="12192000" cy="647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804848-4ED6-4F5E-F8C1-738068C73FF0}"/>
              </a:ext>
            </a:extLst>
          </p:cNvPr>
          <p:cNvSpPr txBox="1"/>
          <p:nvPr/>
        </p:nvSpPr>
        <p:spPr>
          <a:xfrm>
            <a:off x="-1304817" y="5394158"/>
            <a:ext cx="10947581" cy="1605201"/>
          </a:xfrm>
          <a:prstGeom prst="parallelogram">
            <a:avLst/>
          </a:prstGeom>
          <a:solidFill>
            <a:srgbClr val="FF0000">
              <a:alpha val="72000"/>
            </a:srgbClr>
          </a:solidFill>
          <a:effectLst>
            <a:outerShdw blurRad="50800" dist="38100" dir="5400000" algn="t" rotWithShape="0">
              <a:prstClr val="black">
                <a:alpha val="40000"/>
              </a:prstClr>
            </a:outerShdw>
            <a:softEdge rad="0"/>
          </a:effectLst>
        </p:spPr>
        <p:txBody>
          <a:bodyPr wrap="square">
            <a:spAutoFit/>
          </a:bodyPr>
          <a:lstStyle/>
          <a:p>
            <a:pPr marL="534988"/>
            <a:r>
              <a:rPr lang="en-US" altLang="en-US" sz="4200" dirty="0">
                <a:solidFill>
                  <a:schemeClr val="bg1"/>
                </a:solidFill>
                <a:latin typeface="Arial Black" panose="020B0A04020102020204" pitchFamily="34" charset="0"/>
              </a:rPr>
              <a:t>MONITOR CONFIGURATION</a:t>
            </a:r>
          </a:p>
          <a:p>
            <a:pPr marL="534988"/>
            <a:r>
              <a:rPr lang="en-GB" b="0" i="0" dirty="0">
                <a:solidFill>
                  <a:schemeClr val="bg1"/>
                </a:solidFill>
                <a:effectLst/>
                <a:latin typeface="Arial" panose="020B0604020202020204" pitchFamily="34" charset="0"/>
              </a:rPr>
              <a:t>Remotely adjust monitor limits through the app</a:t>
            </a:r>
          </a:p>
          <a:p>
            <a:pPr marL="534988"/>
            <a:endParaRPr lang="en-GB" b="0" i="0" dirty="0">
              <a:solidFill>
                <a:schemeClr val="bg1"/>
              </a:solidFill>
              <a:effectLst/>
              <a:latin typeface="Arial" panose="020B0604020202020204" pitchFamily="34" charset="0"/>
            </a:endParaRPr>
          </a:p>
        </p:txBody>
      </p:sp>
      <p:pic>
        <p:nvPicPr>
          <p:cNvPr id="3" name="Picture 2">
            <a:extLst>
              <a:ext uri="{FF2B5EF4-FFF2-40B4-BE49-F238E27FC236}">
                <a16:creationId xmlns:a16="http://schemas.microsoft.com/office/drawing/2014/main" id="{4A108E44-6C8E-41DF-E390-AF863A7D0EC0}"/>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5" name="TextBox 4">
            <a:extLst>
              <a:ext uri="{FF2B5EF4-FFF2-40B4-BE49-F238E27FC236}">
                <a16:creationId xmlns:a16="http://schemas.microsoft.com/office/drawing/2014/main" id="{A9FA7A03-6094-D656-EB12-856467427934}"/>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158856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MP Calibration image">
            <a:extLst>
              <a:ext uri="{FF2B5EF4-FFF2-40B4-BE49-F238E27FC236}">
                <a16:creationId xmlns:a16="http://schemas.microsoft.com/office/drawing/2014/main" id="{BA20E6E6-291C-30E8-2206-C3D1074E2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804848-4ED6-4F5E-F8C1-738068C73FF0}"/>
              </a:ext>
            </a:extLst>
          </p:cNvPr>
          <p:cNvSpPr txBox="1"/>
          <p:nvPr/>
        </p:nvSpPr>
        <p:spPr>
          <a:xfrm>
            <a:off x="-1038727" y="5049040"/>
            <a:ext cx="6677238" cy="2025075"/>
          </a:xfrm>
          <a:prstGeom prst="parallelogram">
            <a:avLst/>
          </a:prstGeom>
          <a:solidFill>
            <a:srgbClr val="FF0000">
              <a:alpha val="72000"/>
            </a:srgbClr>
          </a:solidFill>
          <a:effectLst>
            <a:outerShdw blurRad="50800" dist="38100" dir="5400000" algn="t" rotWithShape="0">
              <a:prstClr val="black">
                <a:alpha val="40000"/>
              </a:prstClr>
            </a:outerShdw>
            <a:softEdge rad="0"/>
          </a:effectLst>
        </p:spPr>
        <p:txBody>
          <a:bodyPr wrap="square">
            <a:spAutoFit/>
          </a:bodyPr>
          <a:lstStyle/>
          <a:p>
            <a:pPr marL="534988"/>
            <a:r>
              <a:rPr lang="en-US" altLang="en-US" sz="4200" dirty="0">
                <a:solidFill>
                  <a:schemeClr val="bg1"/>
                </a:solidFill>
                <a:latin typeface="Arial Black" panose="020B0A04020102020204" pitchFamily="34" charset="0"/>
              </a:rPr>
              <a:t>CALIBRATION</a:t>
            </a:r>
          </a:p>
          <a:p>
            <a:pPr marL="534988"/>
            <a:r>
              <a:rPr lang="en-GB" b="0" i="0" dirty="0">
                <a:solidFill>
                  <a:schemeClr val="bg1"/>
                </a:solidFill>
                <a:effectLst/>
                <a:latin typeface="Arial" panose="020B0604020202020204" pitchFamily="34" charset="0"/>
              </a:rPr>
              <a:t>Colour coded monitor statuses help identify which are within or out of calibration</a:t>
            </a:r>
          </a:p>
          <a:p>
            <a:pPr marL="534988"/>
            <a:endParaRPr lang="en-GB" b="0" i="0" dirty="0">
              <a:solidFill>
                <a:schemeClr val="bg1"/>
              </a:solidFill>
              <a:effectLst/>
              <a:latin typeface="Arial" panose="020B0604020202020204" pitchFamily="34" charset="0"/>
            </a:endParaRPr>
          </a:p>
        </p:txBody>
      </p:sp>
      <p:pic>
        <p:nvPicPr>
          <p:cNvPr id="2" name="Picture 1">
            <a:extLst>
              <a:ext uri="{FF2B5EF4-FFF2-40B4-BE49-F238E27FC236}">
                <a16:creationId xmlns:a16="http://schemas.microsoft.com/office/drawing/2014/main" id="{BF197F03-9FE1-4135-BF1E-2D1DB9935500}"/>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5" name="TextBox 4">
            <a:extLst>
              <a:ext uri="{FF2B5EF4-FFF2-40B4-BE49-F238E27FC236}">
                <a16:creationId xmlns:a16="http://schemas.microsoft.com/office/drawing/2014/main" id="{2BD912F1-20EE-C847-9083-2B2A7DD5A388}"/>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61864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49909" y="1740867"/>
            <a:ext cx="7964709" cy="4478149"/>
          </a:xfrm>
          <a:prstGeom prst="rect">
            <a:avLst/>
          </a:prstGeom>
          <a:noFill/>
        </p:spPr>
        <p:txBody>
          <a:bodyPr wrap="square" rtlCol="0">
            <a:spAutoFit/>
          </a:bodyPr>
          <a:lstStyle/>
          <a:p>
            <a:pPr>
              <a:buNone/>
            </a:pPr>
            <a:r>
              <a:rPr lang="en-US" sz="2000" dirty="0">
                <a:latin typeface="Arial" panose="020B0604020202020204" pitchFamily="34" charset="0"/>
                <a:cs typeface="Arial" panose="020B0604020202020204" pitchFamily="34" charset="0"/>
              </a:rPr>
              <a:t>Instead of spending money on just prevention, not knowing if products are protected, and unable to determine payback…</a:t>
            </a:r>
          </a:p>
          <a:p>
            <a:pPr marL="285750"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Companies can now determine and measure their ROI</a:t>
            </a:r>
          </a:p>
          <a:p>
            <a:pPr marL="285750"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Savings may be realised from:</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Higher yields &amp; process efficiencies		</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Elimination of costly inspections</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Fewer customer complaints</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Less re-work and lower field returns</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Budgets driven by performance data</a:t>
            </a:r>
          </a:p>
          <a:p>
            <a:pPr marL="285750"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Leverage SMP to attract and retain customers</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New source of competitive advantage</a:t>
            </a:r>
          </a:p>
          <a:p>
            <a:pPr marL="742950" lvl="1" indent="-285750">
              <a:spcAft>
                <a:spcPts val="600"/>
              </a:spcAft>
              <a:buClr>
                <a:schemeClr val="tx1"/>
              </a:buClr>
              <a:buFont typeface="Arial" panose="020B0604020202020204" pitchFamily="34" charset="0"/>
              <a:buChar char="•"/>
            </a:pPr>
            <a:r>
              <a:rPr lang="en-US" sz="2000" dirty="0">
                <a:latin typeface="Arial" panose="020B0604020202020204" pitchFamily="34" charset="0"/>
                <a:cs typeface="Arial" panose="020B0604020202020204" pitchFamily="34" charset="0"/>
              </a:rPr>
              <a:t>Tip the scale in project negotiations</a:t>
            </a:r>
          </a:p>
        </p:txBody>
      </p:sp>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WHAT IS THE PAYBACK?</a:t>
            </a:r>
          </a:p>
        </p:txBody>
      </p:sp>
      <p:pic>
        <p:nvPicPr>
          <p:cNvPr id="3" name="Picture 2">
            <a:extLst>
              <a:ext uri="{FF2B5EF4-FFF2-40B4-BE49-F238E27FC236}">
                <a16:creationId xmlns:a16="http://schemas.microsoft.com/office/drawing/2014/main" id="{9CE4A69D-5717-AE1A-7DB3-A2373D8270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9737" y="2607503"/>
            <a:ext cx="4151164" cy="3611513"/>
          </a:xfrm>
          <a:prstGeom prst="rect">
            <a:avLst/>
          </a:prstGeom>
        </p:spPr>
      </p:pic>
      <p:pic>
        <p:nvPicPr>
          <p:cNvPr id="4" name="Picture 3">
            <a:extLst>
              <a:ext uri="{FF2B5EF4-FFF2-40B4-BE49-F238E27FC236}">
                <a16:creationId xmlns:a16="http://schemas.microsoft.com/office/drawing/2014/main" id="{05F1D679-44A3-BF83-8E7F-6EBA9710D9EA}"/>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5" name="TextBox 4">
            <a:extLst>
              <a:ext uri="{FF2B5EF4-FFF2-40B4-BE49-F238E27FC236}">
                <a16:creationId xmlns:a16="http://schemas.microsoft.com/office/drawing/2014/main" id="{DD633F3C-246B-B1DD-B7B1-C148F2F1CA28}"/>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1967059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3ABACE30-C83C-4BE2-BFA5-9F32EC753EE6}"/>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STATE OF THE ESD INDUSTRY</a:t>
            </a:r>
          </a:p>
        </p:txBody>
      </p:sp>
      <p:graphicFrame>
        <p:nvGraphicFramePr>
          <p:cNvPr id="2" name="Diagram 1">
            <a:extLst>
              <a:ext uri="{FF2B5EF4-FFF2-40B4-BE49-F238E27FC236}">
                <a16:creationId xmlns:a16="http://schemas.microsoft.com/office/drawing/2014/main" id="{30791ACE-22D6-6279-24C5-00B29BAB742C}"/>
              </a:ext>
            </a:extLst>
          </p:cNvPr>
          <p:cNvGraphicFramePr/>
          <p:nvPr>
            <p:extLst>
              <p:ext uri="{D42A27DB-BD31-4B8C-83A1-F6EECF244321}">
                <p14:modId xmlns:p14="http://schemas.microsoft.com/office/powerpoint/2010/main" val="4149529543"/>
              </p:ext>
            </p:extLst>
          </p:nvPr>
        </p:nvGraphicFramePr>
        <p:xfrm>
          <a:off x="1340178" y="1458188"/>
          <a:ext cx="9511644" cy="4810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53B60D7-BC82-053E-79D2-0B63C0AC9DA2}"/>
              </a:ext>
            </a:extLst>
          </p:cNvPr>
          <p:cNvPicPr>
            <a:picLocks noChangeAspect="1"/>
          </p:cNvPicPr>
          <p:nvPr/>
        </p:nvPicPr>
        <p:blipFill>
          <a:blip r:embed="rId7"/>
          <a:stretch>
            <a:fillRect/>
          </a:stretch>
        </p:blipFill>
        <p:spPr>
          <a:xfrm>
            <a:off x="7911724" y="6448320"/>
            <a:ext cx="4197328" cy="332967"/>
          </a:xfrm>
          <a:prstGeom prst="rect">
            <a:avLst/>
          </a:prstGeom>
        </p:spPr>
      </p:pic>
      <p:sp>
        <p:nvSpPr>
          <p:cNvPr id="6" name="TextBox 5">
            <a:extLst>
              <a:ext uri="{FF2B5EF4-FFF2-40B4-BE49-F238E27FC236}">
                <a16:creationId xmlns:a16="http://schemas.microsoft.com/office/drawing/2014/main" id="{5BC664E0-78F1-B35F-23A3-EDE701A06EB3}"/>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30731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CONTACT US</a:t>
            </a:r>
          </a:p>
        </p:txBody>
      </p:sp>
      <p:sp>
        <p:nvSpPr>
          <p:cNvPr id="3" name="Title 6">
            <a:extLst>
              <a:ext uri="{FF2B5EF4-FFF2-40B4-BE49-F238E27FC236}">
                <a16:creationId xmlns:a16="http://schemas.microsoft.com/office/drawing/2014/main" id="{735EBAE0-E7AB-106C-26FC-A650E4B80C68}"/>
              </a:ext>
            </a:extLst>
          </p:cNvPr>
          <p:cNvSpPr txBox="1">
            <a:spLocks/>
          </p:cNvSpPr>
          <p:nvPr/>
        </p:nvSpPr>
        <p:spPr>
          <a:xfrm>
            <a:off x="3208215" y="4320180"/>
            <a:ext cx="5775568" cy="1938745"/>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en-GB" altLang="en-US" b="1" dirty="0">
                <a:solidFill>
                  <a:schemeClr val="tx1"/>
                </a:solidFill>
                <a:latin typeface="Arial" panose="020B0604020202020204" pitchFamily="34" charset="0"/>
              </a:rPr>
              <a:t>2A Dunhams Lane</a:t>
            </a:r>
          </a:p>
          <a:p>
            <a:pPr algn="ctr">
              <a:spcBef>
                <a:spcPts val="0"/>
              </a:spcBef>
            </a:pPr>
            <a:r>
              <a:rPr lang="en-GB" altLang="en-US" b="1" dirty="0">
                <a:solidFill>
                  <a:schemeClr val="tx1"/>
                </a:solidFill>
                <a:latin typeface="Arial" panose="020B0604020202020204" pitchFamily="34" charset="0"/>
              </a:rPr>
              <a:t>Letchworth Garden City</a:t>
            </a:r>
          </a:p>
          <a:p>
            <a:pPr algn="ctr">
              <a:spcBef>
                <a:spcPts val="0"/>
              </a:spcBef>
            </a:pPr>
            <a:r>
              <a:rPr lang="en-GB" altLang="en-US" b="1" dirty="0">
                <a:solidFill>
                  <a:schemeClr val="tx1"/>
                </a:solidFill>
                <a:latin typeface="Arial" panose="020B0604020202020204" pitchFamily="34" charset="0"/>
              </a:rPr>
              <a:t>Hertfordshire, SG6 1BE, UK</a:t>
            </a:r>
          </a:p>
          <a:p>
            <a:pPr algn="ctr">
              <a:spcBef>
                <a:spcPts val="0"/>
              </a:spcBef>
            </a:pPr>
            <a:r>
              <a:rPr lang="en-US" altLang="en-US" b="1" dirty="0">
                <a:solidFill>
                  <a:schemeClr val="tx1"/>
                </a:solidFill>
                <a:latin typeface="Arial"/>
                <a:cs typeface="Arial"/>
              </a:rPr>
              <a:t>Phone: +44 (0) 1462 672005</a:t>
            </a:r>
          </a:p>
          <a:p>
            <a:pPr algn="ctr">
              <a:spcBef>
                <a:spcPts val="0"/>
              </a:spcBef>
            </a:pPr>
            <a:r>
              <a:rPr lang="en-US" altLang="en-US" b="1" dirty="0">
                <a:solidFill>
                  <a:schemeClr val="tx1"/>
                </a:solidFill>
                <a:latin typeface="Arial"/>
                <a:cs typeface="Arial"/>
              </a:rPr>
              <a:t>Fax: +44 (0) 1462 670440</a:t>
            </a:r>
          </a:p>
          <a:p>
            <a:pPr algn="ctr">
              <a:spcBef>
                <a:spcPts val="0"/>
              </a:spcBef>
            </a:pPr>
            <a:r>
              <a:rPr lang="en-US" altLang="en-US" b="1" dirty="0">
                <a:solidFill>
                  <a:schemeClr val="tx1"/>
                </a:solidFill>
                <a:latin typeface="Arial" panose="020B0604020202020204" pitchFamily="34" charset="0"/>
              </a:rPr>
              <a:t>Email: </a:t>
            </a:r>
            <a:r>
              <a:rPr lang="en-US" altLang="en-US" b="1" dirty="0">
                <a:solidFill>
                  <a:schemeClr val="tx1"/>
                </a:solidFill>
                <a:latin typeface="Arial" panose="020B0604020202020204" pitchFamily="34" charset="0"/>
                <a:hlinkClick r:id="rId2"/>
              </a:rPr>
              <a:t>Service@DescoEurope.com</a:t>
            </a:r>
            <a:r>
              <a:rPr lang="en-US" altLang="en-US" b="1" dirty="0">
                <a:solidFill>
                  <a:schemeClr val="tx1"/>
                </a:solidFill>
                <a:latin typeface="Arial" panose="020B0604020202020204" pitchFamily="34" charset="0"/>
              </a:rPr>
              <a:t> </a:t>
            </a:r>
          </a:p>
        </p:txBody>
      </p:sp>
      <p:sp>
        <p:nvSpPr>
          <p:cNvPr id="5" name="TextBox 4">
            <a:extLst>
              <a:ext uri="{FF2B5EF4-FFF2-40B4-BE49-F238E27FC236}">
                <a16:creationId xmlns:a16="http://schemas.microsoft.com/office/drawing/2014/main" id="{B0BD8D8B-2809-3C32-62E7-227EFBB3C39F}"/>
              </a:ext>
            </a:extLst>
          </p:cNvPr>
          <p:cNvSpPr txBox="1"/>
          <p:nvPr/>
        </p:nvSpPr>
        <p:spPr>
          <a:xfrm>
            <a:off x="252550" y="2392142"/>
            <a:ext cx="11695610" cy="1785104"/>
          </a:xfrm>
          <a:prstGeom prst="rect">
            <a:avLst/>
          </a:prstGeom>
          <a:noFill/>
        </p:spPr>
        <p:txBody>
          <a:bodyPr wrap="square" rtlCol="0">
            <a:spAutoFit/>
          </a:bodyPr>
          <a:lstStyle/>
          <a:p>
            <a:pPr algn="ctr"/>
            <a:r>
              <a:rPr lang="en-US" sz="4800" dirty="0">
                <a:latin typeface="Arial Black" panose="020B0A04020102020204" pitchFamily="34" charset="0"/>
                <a:cs typeface="Arial" panose="020B0604020202020204" pitchFamily="34" charset="0"/>
              </a:rPr>
              <a:t>For more information, please visit:</a:t>
            </a:r>
          </a:p>
          <a:p>
            <a:pPr algn="ctr"/>
            <a:r>
              <a:rPr lang="en-US" sz="1400" b="1" u="sng" dirty="0">
                <a:solidFill>
                  <a:srgbClr val="004996"/>
                </a:solidFill>
                <a:latin typeface="Arial Black" panose="020B0A04020102020204" pitchFamily="34" charset="0"/>
                <a:cs typeface="Arial" panose="020B0604020202020204" pitchFamily="34" charset="0"/>
              </a:rPr>
              <a:t>  </a:t>
            </a:r>
          </a:p>
          <a:p>
            <a:pPr algn="ctr"/>
            <a:r>
              <a:rPr lang="en-US" sz="4800" b="1" u="sng" dirty="0">
                <a:solidFill>
                  <a:srgbClr val="004996"/>
                </a:solidFill>
                <a:latin typeface="Arial Black" panose="020B0A04020102020204" pitchFamily="34" charset="0"/>
                <a:cs typeface="Arial" panose="020B0604020202020204" pitchFamily="34" charset="0"/>
              </a:rPr>
              <a:t>DescoEurope.com</a:t>
            </a:r>
            <a:endParaRPr lang="en-US" sz="4800" b="1" u="sng" dirty="0">
              <a:ln w="22225">
                <a:solidFill>
                  <a:schemeClr val="accent2"/>
                </a:solidFill>
                <a:prstDash val="solid"/>
              </a:ln>
              <a:solidFill>
                <a:srgbClr val="004996"/>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42CD3E7-1B56-9833-AFF8-147336FA132F}"/>
              </a:ext>
            </a:extLst>
          </p:cNvPr>
          <p:cNvPicPr>
            <a:picLocks noChangeAspect="1"/>
          </p:cNvPicPr>
          <p:nvPr/>
        </p:nvPicPr>
        <p:blipFill>
          <a:blip r:embed="rId3"/>
          <a:stretch>
            <a:fillRect/>
          </a:stretch>
        </p:blipFill>
        <p:spPr>
          <a:xfrm>
            <a:off x="1339629" y="1407992"/>
            <a:ext cx="9512742" cy="754630"/>
          </a:xfrm>
          <a:prstGeom prst="rect">
            <a:avLst/>
          </a:prstGeom>
        </p:spPr>
      </p:pic>
      <p:pic>
        <p:nvPicPr>
          <p:cNvPr id="7" name="Picture 10" descr="Twitter">
            <a:hlinkClick r:id="rId4"/>
            <a:extLst>
              <a:ext uri="{FF2B5EF4-FFF2-40B4-BE49-F238E27FC236}">
                <a16:creationId xmlns:a16="http://schemas.microsoft.com/office/drawing/2014/main" id="{D0374F68-1FD4-D154-3BB3-819C62A81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6401859"/>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LinkedIn">
            <a:hlinkClick r:id="rId6"/>
            <a:extLst>
              <a:ext uri="{FF2B5EF4-FFF2-40B4-BE49-F238E27FC236}">
                <a16:creationId xmlns:a16="http://schemas.microsoft.com/office/drawing/2014/main" id="{C88EF77F-AAFE-09B1-928A-197D2F658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6401859"/>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YouTube">
            <a:hlinkClick r:id="rId8"/>
            <a:extLst>
              <a:ext uri="{FF2B5EF4-FFF2-40B4-BE49-F238E27FC236}">
                <a16:creationId xmlns:a16="http://schemas.microsoft.com/office/drawing/2014/main" id="{EBBF5F59-E500-BCC7-E285-E0BA7F2205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4150" y="6401859"/>
            <a:ext cx="304800"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38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3ABACE30-C83C-4BE2-BFA5-9F32EC753EE6}"/>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WHAT IS THE BEST SOLUTION?</a:t>
            </a:r>
          </a:p>
        </p:txBody>
      </p:sp>
      <p:graphicFrame>
        <p:nvGraphicFramePr>
          <p:cNvPr id="5" name="Diagram 4">
            <a:extLst>
              <a:ext uri="{FF2B5EF4-FFF2-40B4-BE49-F238E27FC236}">
                <a16:creationId xmlns:a16="http://schemas.microsoft.com/office/drawing/2014/main" id="{932D467B-CFE2-D31E-2254-1210706337E6}"/>
              </a:ext>
            </a:extLst>
          </p:cNvPr>
          <p:cNvGraphicFramePr/>
          <p:nvPr>
            <p:extLst>
              <p:ext uri="{D42A27DB-BD31-4B8C-83A1-F6EECF244321}">
                <p14:modId xmlns:p14="http://schemas.microsoft.com/office/powerpoint/2010/main" val="1542179890"/>
              </p:ext>
            </p:extLst>
          </p:nvPr>
        </p:nvGraphicFramePr>
        <p:xfrm>
          <a:off x="1074056" y="1113889"/>
          <a:ext cx="10043887" cy="541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205683A4-4F39-B8A5-5AA9-B660D43EE281}"/>
              </a:ext>
            </a:extLst>
          </p:cNvPr>
          <p:cNvPicPr>
            <a:picLocks noChangeAspect="1"/>
          </p:cNvPicPr>
          <p:nvPr/>
        </p:nvPicPr>
        <p:blipFill>
          <a:blip r:embed="rId7"/>
          <a:stretch>
            <a:fillRect/>
          </a:stretch>
        </p:blipFill>
        <p:spPr>
          <a:xfrm>
            <a:off x="7911724" y="6448320"/>
            <a:ext cx="4197328" cy="332967"/>
          </a:xfrm>
          <a:prstGeom prst="rect">
            <a:avLst/>
          </a:prstGeom>
        </p:spPr>
      </p:pic>
      <p:sp>
        <p:nvSpPr>
          <p:cNvPr id="6" name="TextBox 5">
            <a:extLst>
              <a:ext uri="{FF2B5EF4-FFF2-40B4-BE49-F238E27FC236}">
                <a16:creationId xmlns:a16="http://schemas.microsoft.com/office/drawing/2014/main" id="{C118E0D2-B966-4AD5-DFBD-B9804FBAED15}"/>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3886016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06561B-4F7A-C850-2025-14D4BE8AB01F}"/>
              </a:ext>
            </a:extLst>
          </p:cNvPr>
          <p:cNvSpPr/>
          <p:nvPr/>
        </p:nvSpPr>
        <p:spPr>
          <a:xfrm>
            <a:off x="302709" y="273228"/>
            <a:ext cx="5147569" cy="6271409"/>
          </a:xfrm>
          <a:prstGeom prst="rect">
            <a:avLst/>
          </a:prstGeom>
          <a:solidFill>
            <a:srgbClr val="EA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3">
            <a:extLst>
              <a:ext uri="{FF2B5EF4-FFF2-40B4-BE49-F238E27FC236}">
                <a16:creationId xmlns:a16="http://schemas.microsoft.com/office/drawing/2014/main" id="{F88E091C-FCAF-0431-68A2-146D3ACEAD59}"/>
              </a:ext>
            </a:extLst>
          </p:cNvPr>
          <p:cNvSpPr txBox="1">
            <a:spLocks noChangeArrowheads="1"/>
          </p:cNvSpPr>
          <p:nvPr/>
        </p:nvSpPr>
        <p:spPr bwMode="auto">
          <a:xfrm>
            <a:off x="473401" y="217989"/>
            <a:ext cx="4806184" cy="22766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90000"/>
              </a:lnSpc>
              <a:spcBef>
                <a:spcPct val="0"/>
              </a:spcBef>
              <a:spcAft>
                <a:spcPts val="600"/>
              </a:spcAft>
              <a:buClr>
                <a:srgbClr val="990000"/>
              </a:buClr>
              <a:buSzPct val="90000"/>
              <a:buFontTx/>
              <a:buNone/>
              <a:tabLst/>
              <a:defRPr/>
            </a:pPr>
            <a:r>
              <a:rPr kumimoji="0" lang="en-US" alt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Static Management Program (SMP)</a:t>
            </a:r>
          </a:p>
        </p:txBody>
      </p:sp>
      <p:pic>
        <p:nvPicPr>
          <p:cNvPr id="9" name="Picture 8" descr="Diagram&#10;&#10;Description automatically generated">
            <a:extLst>
              <a:ext uri="{FF2B5EF4-FFF2-40B4-BE49-F238E27FC236}">
                <a16:creationId xmlns:a16="http://schemas.microsoft.com/office/drawing/2014/main" id="{DD4AF356-687B-1F15-B3FD-CE366CF08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700" y="0"/>
            <a:ext cx="5829300" cy="6858000"/>
          </a:xfrm>
          <a:prstGeom prst="rect">
            <a:avLst/>
          </a:prstGeom>
        </p:spPr>
      </p:pic>
      <p:pic>
        <p:nvPicPr>
          <p:cNvPr id="13" name="Picture 12" descr="Icon&#10;&#10;Description automatically generated">
            <a:extLst>
              <a:ext uri="{FF2B5EF4-FFF2-40B4-BE49-F238E27FC236}">
                <a16:creationId xmlns:a16="http://schemas.microsoft.com/office/drawing/2014/main" id="{30E145B1-1765-6436-20B2-B8323F6999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195" y="2557767"/>
            <a:ext cx="754786" cy="754786"/>
          </a:xfrm>
          <a:prstGeom prst="rect">
            <a:avLst/>
          </a:prstGeom>
        </p:spPr>
      </p:pic>
      <p:pic>
        <p:nvPicPr>
          <p:cNvPr id="15" name="Picture 14" descr="Icon&#10;&#10;Description automatically generated">
            <a:extLst>
              <a:ext uri="{FF2B5EF4-FFF2-40B4-BE49-F238E27FC236}">
                <a16:creationId xmlns:a16="http://schemas.microsoft.com/office/drawing/2014/main" id="{E247DC30-1407-99DE-5CE6-0DA89C2F3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195" y="3538811"/>
            <a:ext cx="754786" cy="754786"/>
          </a:xfrm>
          <a:prstGeom prst="rect">
            <a:avLst/>
          </a:prstGeom>
        </p:spPr>
      </p:pic>
      <p:pic>
        <p:nvPicPr>
          <p:cNvPr id="17" name="Picture 16" descr="Icon&#10;&#10;Description automatically generated">
            <a:extLst>
              <a:ext uri="{FF2B5EF4-FFF2-40B4-BE49-F238E27FC236}">
                <a16:creationId xmlns:a16="http://schemas.microsoft.com/office/drawing/2014/main" id="{279B798B-05A3-3004-F8E0-6254118D2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3343" y="2545794"/>
            <a:ext cx="754786" cy="754786"/>
          </a:xfrm>
          <a:prstGeom prst="rect">
            <a:avLst/>
          </a:prstGeom>
        </p:spPr>
      </p:pic>
      <p:pic>
        <p:nvPicPr>
          <p:cNvPr id="19" name="Picture 18" descr="Icon&#10;&#10;Description automatically generated">
            <a:extLst>
              <a:ext uri="{FF2B5EF4-FFF2-40B4-BE49-F238E27FC236}">
                <a16:creationId xmlns:a16="http://schemas.microsoft.com/office/drawing/2014/main" id="{46AD0330-F3BE-109E-83D6-8C44C2E18C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1989" y="3538811"/>
            <a:ext cx="754786" cy="754786"/>
          </a:xfrm>
          <a:prstGeom prst="rect">
            <a:avLst/>
          </a:prstGeom>
        </p:spPr>
      </p:pic>
      <p:sp>
        <p:nvSpPr>
          <p:cNvPr id="20" name="TextBox 19">
            <a:extLst>
              <a:ext uri="{FF2B5EF4-FFF2-40B4-BE49-F238E27FC236}">
                <a16:creationId xmlns:a16="http://schemas.microsoft.com/office/drawing/2014/main" id="{A69771DF-11A6-07B1-9572-E4C001B31DA6}"/>
              </a:ext>
            </a:extLst>
          </p:cNvPr>
          <p:cNvSpPr txBox="1"/>
          <p:nvPr/>
        </p:nvSpPr>
        <p:spPr>
          <a:xfrm>
            <a:off x="1389787" y="2611692"/>
            <a:ext cx="167886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ELIMINATE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PAPER LOGS</a:t>
            </a:r>
          </a:p>
        </p:txBody>
      </p:sp>
      <p:sp>
        <p:nvSpPr>
          <p:cNvPr id="21" name="TextBox 20">
            <a:extLst>
              <a:ext uri="{FF2B5EF4-FFF2-40B4-BE49-F238E27FC236}">
                <a16:creationId xmlns:a16="http://schemas.microsoft.com/office/drawing/2014/main" id="{67A2E474-BF75-3936-36C5-AFF3BA85DF30}"/>
              </a:ext>
            </a:extLst>
          </p:cNvPr>
          <p:cNvSpPr txBox="1"/>
          <p:nvPr/>
        </p:nvSpPr>
        <p:spPr>
          <a:xfrm>
            <a:off x="1405178" y="3589081"/>
            <a:ext cx="19002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LATEST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TECHNOLOGY</a:t>
            </a:r>
          </a:p>
        </p:txBody>
      </p:sp>
      <p:sp>
        <p:nvSpPr>
          <p:cNvPr id="22" name="TextBox 21">
            <a:extLst>
              <a:ext uri="{FF2B5EF4-FFF2-40B4-BE49-F238E27FC236}">
                <a16:creationId xmlns:a16="http://schemas.microsoft.com/office/drawing/2014/main" id="{7925A458-85A2-69AC-65D5-533895F0D276}"/>
              </a:ext>
            </a:extLst>
          </p:cNvPr>
          <p:cNvSpPr txBox="1"/>
          <p:nvPr/>
        </p:nvSpPr>
        <p:spPr>
          <a:xfrm>
            <a:off x="3917563" y="2602483"/>
            <a:ext cx="167886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PROCESS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EFFICIENCY</a:t>
            </a:r>
          </a:p>
        </p:txBody>
      </p:sp>
      <p:sp>
        <p:nvSpPr>
          <p:cNvPr id="23" name="TextBox 22">
            <a:extLst>
              <a:ext uri="{FF2B5EF4-FFF2-40B4-BE49-F238E27FC236}">
                <a16:creationId xmlns:a16="http://schemas.microsoft.com/office/drawing/2014/main" id="{4294EB90-EA0E-9A6A-3099-57D06594651E}"/>
              </a:ext>
            </a:extLst>
          </p:cNvPr>
          <p:cNvSpPr txBox="1"/>
          <p:nvPr/>
        </p:nvSpPr>
        <p:spPr>
          <a:xfrm>
            <a:off x="3929044" y="3589080"/>
            <a:ext cx="19002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VALIDATION</a:t>
            </a:r>
          </a:p>
        </p:txBody>
      </p:sp>
      <p:sp>
        <p:nvSpPr>
          <p:cNvPr id="25" name="TextBox 24">
            <a:extLst>
              <a:ext uri="{FF2B5EF4-FFF2-40B4-BE49-F238E27FC236}">
                <a16:creationId xmlns:a16="http://schemas.microsoft.com/office/drawing/2014/main" id="{B0820A51-6F87-6C3F-D77B-9B89CDE33391}"/>
              </a:ext>
            </a:extLst>
          </p:cNvPr>
          <p:cNvSpPr txBox="1"/>
          <p:nvPr/>
        </p:nvSpPr>
        <p:spPr>
          <a:xfrm>
            <a:off x="524106" y="4380613"/>
            <a:ext cx="4704774" cy="203132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Capture, record, and ﻿report on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Find and measure ESD Events and EOS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Prevent component failures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Reduce losses due to ESD, EMI Voltage and EOS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Increase yields and reduces rework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Increase customer satisfaction</a:t>
            </a:r>
          </a:p>
        </p:txBody>
      </p:sp>
      <p:sp>
        <p:nvSpPr>
          <p:cNvPr id="3" name="TextBox 2">
            <a:extLst>
              <a:ext uri="{FF2B5EF4-FFF2-40B4-BE49-F238E27FC236}">
                <a16:creationId xmlns:a16="http://schemas.microsoft.com/office/drawing/2014/main" id="{852CA9B7-98F0-55FB-52DD-E6FCF5A1DC0E}"/>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3167682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7DA49C-E27D-97D8-E850-98EC199620CB}"/>
              </a:ext>
            </a:extLst>
          </p:cNvPr>
          <p:cNvSpPr/>
          <p:nvPr/>
        </p:nvSpPr>
        <p:spPr>
          <a:xfrm>
            <a:off x="10143922" y="4804275"/>
            <a:ext cx="1536060" cy="1564697"/>
          </a:xfrm>
          <a:prstGeom prst="rect">
            <a:avLst/>
          </a:prstGeom>
          <a:solidFill>
            <a:srgbClr val="37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7921430-B1C5-F42A-5151-10E09E367957}"/>
              </a:ext>
            </a:extLst>
          </p:cNvPr>
          <p:cNvSpPr/>
          <p:nvPr/>
        </p:nvSpPr>
        <p:spPr>
          <a:xfrm>
            <a:off x="8569056" y="4804275"/>
            <a:ext cx="1502503" cy="1564697"/>
          </a:xfrm>
          <a:prstGeom prst="rect">
            <a:avLst/>
          </a:prstGeom>
          <a:solidFill>
            <a:srgbClr val="DCA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602C39CD-FA34-0A9A-3B34-91F209F76BF9}"/>
              </a:ext>
            </a:extLst>
          </p:cNvPr>
          <p:cNvSpPr/>
          <p:nvPr/>
        </p:nvSpPr>
        <p:spPr>
          <a:xfrm>
            <a:off x="5813595" y="4809759"/>
            <a:ext cx="2564086" cy="1564698"/>
          </a:xfrm>
          <a:prstGeom prst="rect">
            <a:avLst/>
          </a:prstGeom>
          <a:solidFill>
            <a:srgbClr val="47A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Box 3">
            <a:extLst>
              <a:ext uri="{FF2B5EF4-FFF2-40B4-BE49-F238E27FC236}">
                <a16:creationId xmlns:a16="http://schemas.microsoft.com/office/drawing/2014/main" id="{3ABACE30-C83C-4BE2-BFA5-9F32EC753EE6}"/>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STATIC MANAGEMENT PROGRAM (SMP)</a:t>
            </a:r>
          </a:p>
        </p:txBody>
      </p:sp>
      <p:pic>
        <p:nvPicPr>
          <p:cNvPr id="2" name="Picture 1">
            <a:extLst>
              <a:ext uri="{FF2B5EF4-FFF2-40B4-BE49-F238E27FC236}">
                <a16:creationId xmlns:a16="http://schemas.microsoft.com/office/drawing/2014/main" id="{13ABD6E3-7428-845F-26EC-A23BA2EA05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57"/>
          <a:stretch/>
        </p:blipFill>
        <p:spPr>
          <a:xfrm>
            <a:off x="5447343" y="1332637"/>
            <a:ext cx="6661709" cy="497341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CD3FFB95-F219-4245-8D76-2A27379D01D1}"/>
              </a:ext>
            </a:extLst>
          </p:cNvPr>
          <p:cNvPicPr>
            <a:picLocks noChangeAspect="1"/>
          </p:cNvPicPr>
          <p:nvPr/>
        </p:nvPicPr>
        <p:blipFill rotWithShape="1">
          <a:blip r:embed="rId3">
            <a:extLst>
              <a:ext uri="{28A0092B-C50C-407E-A947-70E740481C1C}">
                <a14:useLocalDpi xmlns:a14="http://schemas.microsoft.com/office/drawing/2010/main" val="0"/>
              </a:ext>
            </a:extLst>
          </a:blip>
          <a:srcRect r="22383" b="30453"/>
          <a:stretch/>
        </p:blipFill>
        <p:spPr>
          <a:xfrm>
            <a:off x="0" y="3267075"/>
            <a:ext cx="6322734" cy="3060514"/>
          </a:xfrm>
          <a:prstGeom prst="rect">
            <a:avLst/>
          </a:prstGeom>
        </p:spPr>
      </p:pic>
      <p:sp>
        <p:nvSpPr>
          <p:cNvPr id="11" name="TextBox 10">
            <a:extLst>
              <a:ext uri="{FF2B5EF4-FFF2-40B4-BE49-F238E27FC236}">
                <a16:creationId xmlns:a16="http://schemas.microsoft.com/office/drawing/2014/main" id="{D0269640-28FD-8489-0411-D4759017BFDC}"/>
              </a:ext>
            </a:extLst>
          </p:cNvPr>
          <p:cNvSpPr txBox="1"/>
          <p:nvPr/>
        </p:nvSpPr>
        <p:spPr>
          <a:xfrm>
            <a:off x="190441" y="1332637"/>
            <a:ext cx="5362634" cy="2031325"/>
          </a:xfrm>
          <a:prstGeom prst="rect">
            <a:avLst/>
          </a:prstGeom>
          <a:noFill/>
        </p:spPr>
        <p:txBody>
          <a:bodyPr wrap="square">
            <a:spAutoFit/>
          </a:bodyPr>
          <a:lstStyle/>
          <a:p>
            <a:pPr marL="0" indent="0">
              <a:buClrTx/>
              <a:buNone/>
            </a:pPr>
            <a:r>
              <a:rPr lang="en-US" sz="1800" dirty="0">
                <a:latin typeface="Arial" panose="020B0604020202020204" pitchFamily="34" charset="0"/>
                <a:cs typeface="Arial" panose="020B0604020202020204" pitchFamily="34" charset="0"/>
              </a:rPr>
              <a:t>SCS Static Management Program (SMP) continuously monitors your ESD process control system throughout all stages of manufacturing. The SMP Software captures data from SCS workstation, equipment and ESD event continuous monitors and provides a real-time picture of critical manufacturing processes.</a:t>
            </a:r>
            <a:endParaRPr lang="en-US" sz="105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9987D2D-9E0E-E86E-222A-0BF5B4D91A92}"/>
              </a:ext>
            </a:extLst>
          </p:cNvPr>
          <p:cNvPicPr>
            <a:picLocks noChangeAspect="1"/>
          </p:cNvPicPr>
          <p:nvPr/>
        </p:nvPicPr>
        <p:blipFill>
          <a:blip r:embed="rId4"/>
          <a:stretch>
            <a:fillRect/>
          </a:stretch>
        </p:blipFill>
        <p:spPr>
          <a:xfrm>
            <a:off x="7911724" y="6448320"/>
            <a:ext cx="4197328" cy="332967"/>
          </a:xfrm>
          <a:prstGeom prst="rect">
            <a:avLst/>
          </a:prstGeom>
        </p:spPr>
      </p:pic>
      <p:sp>
        <p:nvSpPr>
          <p:cNvPr id="5" name="TextBox 4">
            <a:extLst>
              <a:ext uri="{FF2B5EF4-FFF2-40B4-BE49-F238E27FC236}">
                <a16:creationId xmlns:a16="http://schemas.microsoft.com/office/drawing/2014/main" id="{67EF53D0-E6AC-FE24-C899-6C9460C6F74D}"/>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61240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770066-EM AWARE MONITOR, EVENT, FIELD &amp; IONIZATION,  ETHERNET OUTPUT">
            <a:extLst>
              <a:ext uri="{FF2B5EF4-FFF2-40B4-BE49-F238E27FC236}">
                <a16:creationId xmlns:a16="http://schemas.microsoft.com/office/drawing/2014/main" id="{3964F6CF-8986-631E-F0F7-5FA9C4ACF5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7" t="18037" r="5282" b="17500"/>
          <a:stretch/>
        </p:blipFill>
        <p:spPr bwMode="auto">
          <a:xfrm>
            <a:off x="5150683" y="1264956"/>
            <a:ext cx="7041317" cy="56139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515" y="1499616"/>
            <a:ext cx="5699286" cy="4401205"/>
          </a:xfrm>
          <a:prstGeom prst="rect">
            <a:avLst/>
          </a:prstGeom>
          <a:noFill/>
        </p:spPr>
        <p:txBody>
          <a:bodyPr wrap="square" rtlCol="0">
            <a:spAutoFit/>
          </a:bodyPr>
          <a:lstStyle/>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The EM Aware Monitor detects and measures electrostatic discharge (ESD) events, as well as static voltage and ionisation parameters (depending on the model). </a:t>
            </a:r>
          </a:p>
          <a:p>
            <a:pPr marL="342900" indent="-342900">
              <a:buClrTx/>
              <a:buFont typeface="Arial" panose="020B0604020202020204" pitchFamily="34" charset="0"/>
              <a:buChar char="•"/>
            </a:pPr>
            <a:endParaRPr lang="en-US" sz="20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The EM Aware Monitor is a continuous monitor with comprehensive diagnostics and troubleshooting features for use in an ESD environment. </a:t>
            </a:r>
          </a:p>
          <a:p>
            <a:pPr marL="342900" indent="-342900">
              <a:buClrTx/>
              <a:buFont typeface="Arial" panose="020B0604020202020204" pitchFamily="34" charset="0"/>
              <a:buChar char="•"/>
            </a:pPr>
            <a:endParaRPr lang="en-US" sz="20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US" sz="2000" dirty="0">
                <a:latin typeface="Arial" panose="020B0604020202020204" pitchFamily="34" charset="0"/>
                <a:cs typeface="Arial" panose="020B0604020202020204" pitchFamily="34" charset="0"/>
              </a:rPr>
              <a:t>Provides monitoring of critical ESD processes and is an instrument that can qualify tools for handling ESD-sensitive devices, making it an essential ESD management tool.</a:t>
            </a:r>
          </a:p>
        </p:txBody>
      </p:sp>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EM AWARE MONITOR</a:t>
            </a:r>
          </a:p>
        </p:txBody>
      </p:sp>
      <p:pic>
        <p:nvPicPr>
          <p:cNvPr id="1028" name="Picture 4" descr="770066-EM AWARE MONITOR, EVENT, FIELD &amp; IONIZATION,  ETHERNET OUTPUT">
            <a:extLst>
              <a:ext uri="{FF2B5EF4-FFF2-40B4-BE49-F238E27FC236}">
                <a16:creationId xmlns:a16="http://schemas.microsoft.com/office/drawing/2014/main" id="{5E4F956E-C392-4626-1B38-C11DAC68F3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250" r="96000">
                        <a14:foregroundMark x1="8625" y1="55375" x2="8625" y2="55375"/>
                        <a14:foregroundMark x1="5125" y1="58250" x2="5125" y2="58250"/>
                        <a14:foregroundMark x1="3875" y1="62375" x2="3875" y2="62375"/>
                        <a14:foregroundMark x1="3250" y1="61125" x2="3250" y2="61125"/>
                        <a14:foregroundMark x1="5125" y1="60375" x2="5125" y2="60375"/>
                        <a14:foregroundMark x1="96000" y1="32750" x2="96000" y2="32750"/>
                        <a14:backgroundMark x1="48375" y1="62250" x2="48375" y2="62250"/>
                        <a14:backgroundMark x1="50375" y1="58250" x2="50375" y2="58250"/>
                        <a14:backgroundMark x1="48625" y1="62000" x2="48625" y2="62000"/>
                        <a14:backgroundMark x1="17000" y1="51250" x2="17000" y2="51250"/>
                      </a14:backgroundRemoval>
                    </a14:imgEffect>
                  </a14:imgLayer>
                </a14:imgProps>
              </a:ext>
              <a:ext uri="{28A0092B-C50C-407E-A947-70E740481C1C}">
                <a14:useLocalDpi xmlns:a14="http://schemas.microsoft.com/office/drawing/2010/main" val="0"/>
              </a:ext>
            </a:extLst>
          </a:blip>
          <a:srcRect t="26250" b="24861"/>
          <a:stretch/>
        </p:blipFill>
        <p:spPr bwMode="auto">
          <a:xfrm>
            <a:off x="4090987" y="4897543"/>
            <a:ext cx="4010025" cy="1960457"/>
          </a:xfrm>
          <a:prstGeom prst="rect">
            <a:avLst/>
          </a:prstGeom>
          <a:noFill/>
          <a:effectLst>
            <a:outerShdw blurRad="38100" dist="88900" dir="2700000" algn="tl" rotWithShape="0">
              <a:prstClr val="black">
                <a:alpha val="84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1E2591-E69C-84D0-56C4-637399538E10}"/>
              </a:ext>
            </a:extLst>
          </p:cNvPr>
          <p:cNvPicPr>
            <a:picLocks noChangeAspect="1"/>
          </p:cNvPicPr>
          <p:nvPr/>
        </p:nvPicPr>
        <p:blipFill>
          <a:blip r:embed="rId5"/>
          <a:stretch>
            <a:fillRect/>
          </a:stretch>
        </p:blipFill>
        <p:spPr>
          <a:xfrm>
            <a:off x="7911724" y="6448320"/>
            <a:ext cx="4197328" cy="332967"/>
          </a:xfrm>
          <a:prstGeom prst="rect">
            <a:avLst/>
          </a:prstGeom>
        </p:spPr>
      </p:pic>
      <p:sp>
        <p:nvSpPr>
          <p:cNvPr id="4" name="TextBox 3">
            <a:extLst>
              <a:ext uri="{FF2B5EF4-FFF2-40B4-BE49-F238E27FC236}">
                <a16:creationId xmlns:a16="http://schemas.microsoft.com/office/drawing/2014/main" id="{89C24E96-CC11-79DD-651D-1562CE793A9A}"/>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305035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A3AF33-83B9-B5EC-F743-C7FE902EB4B7}"/>
              </a:ext>
            </a:extLst>
          </p:cNvPr>
          <p:cNvPicPr>
            <a:picLocks noChangeAspect="1"/>
          </p:cNvPicPr>
          <p:nvPr/>
        </p:nvPicPr>
        <p:blipFill rotWithShape="1">
          <a:blip r:embed="rId2">
            <a:alphaModFix amt="69000"/>
          </a:blip>
          <a:srcRect l="17520" t="17271"/>
          <a:stretch/>
        </p:blipFill>
        <p:spPr>
          <a:xfrm>
            <a:off x="6810375" y="1202028"/>
            <a:ext cx="5470687" cy="5675038"/>
          </a:xfrm>
          <a:prstGeom prst="rect">
            <a:avLst/>
          </a:prstGeom>
          <a:effectLst>
            <a:softEdge rad="431800"/>
          </a:effectLst>
        </p:spPr>
      </p:pic>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WS AWARE MONITOR</a:t>
            </a:r>
          </a:p>
        </p:txBody>
      </p:sp>
      <p:pic>
        <p:nvPicPr>
          <p:cNvPr id="2050" name="Picture 2" descr="770068-WS AWARE MONITOR, WITH BIG BROTHER REMOTES, ETHERNET OUTPUT">
            <a:extLst>
              <a:ext uri="{FF2B5EF4-FFF2-40B4-BE49-F238E27FC236}">
                <a16:creationId xmlns:a16="http://schemas.microsoft.com/office/drawing/2014/main" id="{B96444EC-488C-FA13-3429-2E6CA8DE29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750" b="77625" l="2000" r="97875">
                        <a14:foregroundMark x1="34250" y1="19750" x2="34250" y2="19750"/>
                        <a14:foregroundMark x1="8250" y1="65125" x2="8250" y2="65125"/>
                        <a14:foregroundMark x1="6750" y1="65125" x2="6750" y2="65125"/>
                        <a14:foregroundMark x1="11625" y1="67250" x2="11625" y2="67250"/>
                        <a14:foregroundMark x1="21750" y1="68625" x2="21750" y2="68625"/>
                        <a14:foregroundMark x1="27750" y1="70250" x2="27750" y2="70250"/>
                        <a14:foregroundMark x1="22750" y1="72625" x2="22750" y2="73000"/>
                        <a14:foregroundMark x1="24000" y1="74250" x2="27000" y2="74875"/>
                        <a14:foregroundMark x1="28750" y1="74875" x2="28875" y2="74000"/>
                        <a14:foregroundMark x1="23000" y1="70750" x2="19125" y2="72000"/>
                        <a14:foregroundMark x1="19625" y1="72000" x2="27750" y2="73500"/>
                        <a14:foregroundMark x1="27750" y1="73500" x2="31000" y2="77625"/>
                        <a14:foregroundMark x1="2000" y1="65000" x2="6375" y2="65000"/>
                        <a14:foregroundMark x1="42375" y1="65375" x2="47125" y2="65000"/>
                        <a14:foregroundMark x1="37750" y1="69125" x2="37750" y2="69125"/>
                        <a14:foregroundMark x1="32875" y1="68875" x2="32875" y2="68875"/>
                        <a14:foregroundMark x1="8750" y1="71750" x2="8750" y2="71750"/>
                        <a14:foregroundMark x1="34250" y1="69250" x2="34250" y2="69250"/>
                        <a14:foregroundMark x1="34000" y1="68250" x2="34000" y2="68250"/>
                        <a14:foregroundMark x1="38375" y1="69250" x2="38375" y2="69250"/>
                        <a14:foregroundMark x1="37750" y1="67875" x2="37750" y2="67875"/>
                        <a14:foregroundMark x1="37375" y1="67875" x2="37375" y2="67875"/>
                        <a14:foregroundMark x1="34000" y1="66500" x2="34000" y2="66500"/>
                        <a14:foregroundMark x1="66750" y1="66000" x2="66750" y2="66000"/>
                        <a14:foregroundMark x1="64875" y1="66625" x2="76000" y2="70625"/>
                        <a14:foregroundMark x1="76000" y1="70625" x2="73875" y2="70500"/>
                        <a14:foregroundMark x1="58875" y1="72125" x2="58875" y2="72125"/>
                        <a14:foregroundMark x1="59500" y1="72250" x2="58000" y2="71750"/>
                        <a14:foregroundMark x1="81750" y1="68625" x2="82625" y2="68750"/>
                        <a14:foregroundMark x1="86250" y1="68250" x2="86125" y2="68875"/>
                        <a14:foregroundMark x1="91250" y1="65375" x2="96250" y2="65375"/>
                        <a14:foregroundMark x1="51750" y1="64875" x2="58875" y2="65250"/>
                        <a14:foregroundMark x1="49000" y1="65125" x2="49000" y2="65125"/>
                        <a14:foregroundMark x1="97875" y1="65125" x2="97875" y2="65125"/>
                        <a14:foregroundMark x1="90750" y1="64875" x2="90750" y2="64875"/>
                        <a14:foregroundMark x1="8750" y1="64875" x2="8750" y2="64875"/>
                        <a14:foregroundMark x1="41750" y1="65000" x2="41750" y2="65000"/>
                        <a14:foregroundMark x1="9000" y1="64750" x2="9000" y2="64750"/>
                        <a14:foregroundMark x1="57625" y1="64750" x2="57625" y2="64750"/>
                        <a14:foregroundMark x1="91500" y1="71625" x2="90875" y2="72875"/>
                        <a14:foregroundMark x1="40750" y1="72250" x2="42875" y2="71625"/>
                      </a14:backgroundRemoval>
                    </a14:imgEffect>
                  </a14:imgLayer>
                </a14:imgProps>
              </a:ext>
              <a:ext uri="{28A0092B-C50C-407E-A947-70E740481C1C}">
                <a14:useLocalDpi xmlns:a14="http://schemas.microsoft.com/office/drawing/2010/main" val="0"/>
              </a:ext>
            </a:extLst>
          </a:blip>
          <a:srcRect t="15833" b="16806"/>
          <a:stretch/>
        </p:blipFill>
        <p:spPr bwMode="auto">
          <a:xfrm>
            <a:off x="6353762" y="3040878"/>
            <a:ext cx="3485563" cy="2347914"/>
          </a:xfrm>
          <a:prstGeom prst="rect">
            <a:avLst/>
          </a:prstGeom>
          <a:noFill/>
          <a:effectLst>
            <a:outerShdw blurRad="38100" dist="88900" dir="2700000" algn="tl" rotWithShape="0">
              <a:prstClr val="black">
                <a:alpha val="84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514" y="1314451"/>
            <a:ext cx="6489861" cy="5124480"/>
          </a:xfrm>
          <a:prstGeom prst="rect">
            <a:avLst/>
          </a:prstGeom>
          <a:noFill/>
        </p:spPr>
        <p:txBody>
          <a:bodyPr wrap="square" rtlCol="0">
            <a:spAutoFit/>
          </a:bodyPr>
          <a:lstStyle/>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Continuously monitors all grounding parameters in full compliance with ANSI/ESD S20.20 in accordance with ESD TR1.0-01-01, as well as high-frequency noise (EMI) on ground. </a:t>
            </a:r>
          </a:p>
          <a:p>
            <a:pPr marL="171450" indent="-171450">
              <a:buClrTx/>
              <a:buFont typeface="Arial" panose="020B0604020202020204" pitchFamily="34" charset="0"/>
              <a:buChar char="•"/>
            </a:pPr>
            <a:endParaRPr lang="en-US" sz="9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It utilises dual wrist straps for a continuous resistivity check of human body connection. The monitor uses advanced digital signal processing technology for reliable monitoring with ultra-low control voltage.</a:t>
            </a:r>
          </a:p>
          <a:p>
            <a:pPr marL="171450" indent="-171450">
              <a:buClrTx/>
              <a:buFont typeface="Arial" panose="020B0604020202020204" pitchFamily="34" charset="0"/>
              <a:buChar char="•"/>
            </a:pPr>
            <a:endParaRPr lang="en-US" sz="9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Optional Big Brother remote terminals allow the monitor to alarm when an operator approaches static sensitive components but does not plug in his/her wrist strap properly.</a:t>
            </a:r>
          </a:p>
          <a:p>
            <a:pPr marL="171450" indent="-171450">
              <a:buClrTx/>
              <a:buFont typeface="Arial" panose="020B0604020202020204" pitchFamily="34" charset="0"/>
              <a:buChar char="•"/>
            </a:pPr>
            <a:endParaRPr lang="en-US" sz="9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GB" sz="2000" b="0" i="0" dirty="0">
                <a:solidFill>
                  <a:srgbClr val="000000"/>
                </a:solidFill>
                <a:effectLst/>
                <a:latin typeface="Arial" panose="020B0604020202020204" pitchFamily="34" charset="0"/>
              </a:rPr>
              <a:t>Continuously monitors the path-to-ground integrity of two operators, two conductive or dissipative worksurfaces, and two metal tools</a:t>
            </a:r>
            <a:endParaRPr lang="en-US" sz="2000" dirty="0">
              <a:latin typeface="Arial" panose="020B0604020202020204" pitchFamily="34" charset="0"/>
              <a:ea typeface="Geneva" charset="-128"/>
              <a:cs typeface="Arial" panose="020B0604020202020204" pitchFamily="34" charset="0"/>
            </a:endParaRPr>
          </a:p>
        </p:txBody>
      </p:sp>
      <p:pic>
        <p:nvPicPr>
          <p:cNvPr id="3" name="Picture 2">
            <a:extLst>
              <a:ext uri="{FF2B5EF4-FFF2-40B4-BE49-F238E27FC236}">
                <a16:creationId xmlns:a16="http://schemas.microsoft.com/office/drawing/2014/main" id="{09578A19-8F93-8F0F-CD99-82FE3318A461}"/>
              </a:ext>
            </a:extLst>
          </p:cNvPr>
          <p:cNvPicPr>
            <a:picLocks noChangeAspect="1"/>
          </p:cNvPicPr>
          <p:nvPr/>
        </p:nvPicPr>
        <p:blipFill>
          <a:blip r:embed="rId5"/>
          <a:stretch>
            <a:fillRect/>
          </a:stretch>
        </p:blipFill>
        <p:spPr>
          <a:xfrm>
            <a:off x="7911724" y="6448320"/>
            <a:ext cx="4197328" cy="332967"/>
          </a:xfrm>
          <a:prstGeom prst="rect">
            <a:avLst/>
          </a:prstGeom>
        </p:spPr>
      </p:pic>
      <p:sp>
        <p:nvSpPr>
          <p:cNvPr id="4" name="TextBox 3">
            <a:extLst>
              <a:ext uri="{FF2B5EF4-FFF2-40B4-BE49-F238E27FC236}">
                <a16:creationId xmlns:a16="http://schemas.microsoft.com/office/drawing/2014/main" id="{975A19AB-FF2B-6D32-A3D6-57F2D0764014}"/>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06752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WS AWARE MONITOR</a:t>
            </a:r>
          </a:p>
        </p:txBody>
      </p:sp>
      <p:pic>
        <p:nvPicPr>
          <p:cNvPr id="6" name="Picture 5" descr="Diagram&#10;&#10;Description automatically generated">
            <a:extLst>
              <a:ext uri="{FF2B5EF4-FFF2-40B4-BE49-F238E27FC236}">
                <a16:creationId xmlns:a16="http://schemas.microsoft.com/office/drawing/2014/main" id="{3F36D6C3-55A9-3412-7168-64A99C5AB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932"/>
            <a:ext cx="12192000" cy="4947736"/>
          </a:xfrm>
          <a:prstGeom prst="rect">
            <a:avLst/>
          </a:prstGeom>
        </p:spPr>
      </p:pic>
      <p:pic>
        <p:nvPicPr>
          <p:cNvPr id="3" name="Picture 2">
            <a:extLst>
              <a:ext uri="{FF2B5EF4-FFF2-40B4-BE49-F238E27FC236}">
                <a16:creationId xmlns:a16="http://schemas.microsoft.com/office/drawing/2014/main" id="{AE7DC299-DBEA-2F52-27CB-088D4DD8A8A7}"/>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4" name="TextBox 3">
            <a:extLst>
              <a:ext uri="{FF2B5EF4-FFF2-40B4-BE49-F238E27FC236}">
                <a16:creationId xmlns:a16="http://schemas.microsoft.com/office/drawing/2014/main" id="{69C0B46F-967E-236E-638D-4692D48423D8}"/>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2625483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770044-GROUND MASTER MONITOR, ETHERNET, WITH 24V INPUT TERMINAL">
            <a:extLst>
              <a:ext uri="{FF2B5EF4-FFF2-40B4-BE49-F238E27FC236}">
                <a16:creationId xmlns:a16="http://schemas.microsoft.com/office/drawing/2014/main" id="{31257BAC-DF52-6958-D703-3488399C6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10" t="14317" b="14305"/>
          <a:stretch/>
        </p:blipFill>
        <p:spPr bwMode="auto">
          <a:xfrm>
            <a:off x="5572124" y="1455368"/>
            <a:ext cx="6581775" cy="530298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A805073B-A1B1-7731-24DF-238AC66E9EED}"/>
              </a:ext>
            </a:extLst>
          </p:cNvPr>
          <p:cNvSpPr txBox="1">
            <a:spLocks noChangeArrowheads="1"/>
          </p:cNvSpPr>
          <p:nvPr/>
        </p:nvSpPr>
        <p:spPr bwMode="auto">
          <a:xfrm>
            <a:off x="0" y="243196"/>
            <a:ext cx="120286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buClr>
                <a:srgbClr val="990000"/>
              </a:buClr>
              <a:buSzPct val="90000"/>
              <a:buFont typeface="Symbol" panose="05050102010706020507" pitchFamily="18" charset="2"/>
              <a:buNone/>
            </a:pPr>
            <a:r>
              <a:rPr lang="en-US" altLang="en-US" sz="4200" dirty="0">
                <a:solidFill>
                  <a:schemeClr val="bg1"/>
                </a:solidFill>
                <a:latin typeface="Arial Black" panose="020B0A04020102020204" pitchFamily="34" charset="0"/>
              </a:rPr>
              <a:t>GROUND MASTER MONITOR</a:t>
            </a:r>
          </a:p>
        </p:txBody>
      </p:sp>
      <p:sp>
        <p:nvSpPr>
          <p:cNvPr id="6" name="TextBox 5"/>
          <p:cNvSpPr txBox="1"/>
          <p:nvPr/>
        </p:nvSpPr>
        <p:spPr>
          <a:xfrm>
            <a:off x="320514" y="1552576"/>
            <a:ext cx="5775486" cy="4570482"/>
          </a:xfrm>
          <a:prstGeom prst="rect">
            <a:avLst/>
          </a:prstGeom>
          <a:noFill/>
        </p:spPr>
        <p:txBody>
          <a:bodyPr wrap="square" rtlCol="0">
            <a:spAutoFit/>
          </a:bodyPr>
          <a:lstStyle/>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Ground Master Monitor is designed to provide continuous monitoring of proper ground connections of up to eight tools.</a:t>
            </a:r>
          </a:p>
          <a:p>
            <a:pPr marL="285750" indent="-285750">
              <a:buClrTx/>
              <a:buFont typeface="Arial" panose="020B0604020202020204" pitchFamily="34" charset="0"/>
              <a:buChar char="•"/>
            </a:pPr>
            <a:endParaRPr lang="en-US" sz="14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Ground Master Monitor measures impedance in accordance with ANSI/ESD S20.20 </a:t>
            </a:r>
          </a:p>
          <a:p>
            <a:pPr marL="285750" indent="-285750">
              <a:buClrTx/>
              <a:buFont typeface="Arial" panose="020B0604020202020204" pitchFamily="34" charset="0"/>
              <a:buChar char="•"/>
            </a:pPr>
            <a:endParaRPr lang="en-US" sz="1400" dirty="0">
              <a:latin typeface="Arial" panose="020B0604020202020204" pitchFamily="34" charset="0"/>
              <a:ea typeface="Geneva" charset="-128"/>
              <a:cs typeface="Arial" panose="020B0604020202020204" pitchFamily="34" charset="0"/>
            </a:endParaRPr>
          </a:p>
          <a:p>
            <a:pPr marL="342900" indent="-342900">
              <a:buClrTx/>
              <a:buFont typeface="Arial" panose="020B0604020202020204" pitchFamily="34" charset="0"/>
              <a:buChar char="•"/>
            </a:pPr>
            <a:r>
              <a:rPr lang="en-US" sz="2000" dirty="0">
                <a:latin typeface="Arial" panose="020B0604020202020204" pitchFamily="34" charset="0"/>
                <a:ea typeface="Geneva" charset="-128"/>
                <a:cs typeface="Arial" panose="020B0604020202020204" pitchFamily="34" charset="0"/>
              </a:rPr>
              <a:t>Ground Master Monitor also monitors EMI Voltage signals on each ground, to assist in diagnostics of equipment lockups and malfunctions.</a:t>
            </a:r>
          </a:p>
          <a:p>
            <a:pPr marL="285750" indent="-285750">
              <a:buClrTx/>
              <a:buFont typeface="Arial" panose="020B0604020202020204" pitchFamily="34" charset="0"/>
              <a:buChar char="•"/>
            </a:pPr>
            <a:endParaRPr lang="en-US" sz="1400" dirty="0">
              <a:latin typeface="Arial" panose="020B0604020202020204" pitchFamily="34" charset="0"/>
              <a:ea typeface="Geneva" charset="-128"/>
              <a:cs typeface="Arial" panose="020B0604020202020204" pitchFamily="34" charset="0"/>
            </a:endParaRPr>
          </a:p>
          <a:p>
            <a:pPr marL="342900" indent="-342900">
              <a:spcBef>
                <a:spcPct val="45000"/>
              </a:spcBef>
              <a:buFont typeface="Arial" panose="020B0604020202020204" pitchFamily="34" charset="0"/>
              <a:buChar char="•"/>
            </a:pPr>
            <a:r>
              <a:rPr lang="en-US" sz="2000" dirty="0">
                <a:latin typeface="Arial" panose="020B0604020202020204" pitchFamily="34" charset="0"/>
                <a:cs typeface="Arial" panose="020B0604020202020204" pitchFamily="34" charset="0"/>
              </a:rPr>
              <a:t>Ground Master Monitor provides intelligent information to a facility monitoring system with detailed status on each ground connection. </a:t>
            </a:r>
          </a:p>
        </p:txBody>
      </p:sp>
      <p:pic>
        <p:nvPicPr>
          <p:cNvPr id="3" name="Picture 2">
            <a:extLst>
              <a:ext uri="{FF2B5EF4-FFF2-40B4-BE49-F238E27FC236}">
                <a16:creationId xmlns:a16="http://schemas.microsoft.com/office/drawing/2014/main" id="{F5BA2DEC-0643-2F6C-0CA0-23E7F9824182}"/>
              </a:ext>
            </a:extLst>
          </p:cNvPr>
          <p:cNvPicPr>
            <a:picLocks noChangeAspect="1"/>
          </p:cNvPicPr>
          <p:nvPr/>
        </p:nvPicPr>
        <p:blipFill>
          <a:blip r:embed="rId3"/>
          <a:stretch>
            <a:fillRect/>
          </a:stretch>
        </p:blipFill>
        <p:spPr>
          <a:xfrm>
            <a:off x="7911724" y="6448320"/>
            <a:ext cx="4197328" cy="332967"/>
          </a:xfrm>
          <a:prstGeom prst="rect">
            <a:avLst/>
          </a:prstGeom>
        </p:spPr>
      </p:pic>
      <p:sp>
        <p:nvSpPr>
          <p:cNvPr id="4" name="TextBox 3">
            <a:extLst>
              <a:ext uri="{FF2B5EF4-FFF2-40B4-BE49-F238E27FC236}">
                <a16:creationId xmlns:a16="http://schemas.microsoft.com/office/drawing/2014/main" id="{DD2B4A8C-53BB-A54C-1094-2876708F41AE}"/>
              </a:ext>
            </a:extLst>
          </p:cNvPr>
          <p:cNvSpPr txBox="1"/>
          <p:nvPr/>
        </p:nvSpPr>
        <p:spPr>
          <a:xfrm>
            <a:off x="-27708" y="6525612"/>
            <a:ext cx="6128326"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DescoEurope.com</a:t>
            </a:r>
            <a:endParaRPr lang="en-GB" dirty="0"/>
          </a:p>
        </p:txBody>
      </p:sp>
    </p:spTree>
    <p:extLst>
      <p:ext uri="{BB962C8B-B14F-4D97-AF65-F5344CB8AC3E}">
        <p14:creationId xmlns:p14="http://schemas.microsoft.com/office/powerpoint/2010/main" val="582834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361781B6B9446908CEA9301CE48BF" ma:contentTypeVersion="2" ma:contentTypeDescription="Create a new document." ma:contentTypeScope="" ma:versionID="6fddf64cea9e43219a66bb6548fca02b">
  <xsd:schema xmlns:xsd="http://www.w3.org/2001/XMLSchema" xmlns:xs="http://www.w3.org/2001/XMLSchema" xmlns:p="http://schemas.microsoft.com/office/2006/metadata/properties" xmlns:ns2="635fa1f2-1bb3-4ba1-8225-448c9e7c67cc" targetNamespace="http://schemas.microsoft.com/office/2006/metadata/properties" ma:root="true" ma:fieldsID="1cf2759d360337ca8c4c905cddf33b69" ns2:_="">
    <xsd:import namespace="635fa1f2-1bb3-4ba1-8225-448c9e7c67c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fa1f2-1bb3-4ba1-8225-448c9e7c67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A3B788-BA0D-4805-A9F8-AEA6CCB25B49}">
  <ds:schemaRefs>
    <ds:schemaRef ds:uri="635fa1f2-1bb3-4ba1-8225-448c9e7c67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416074-541A-42BB-A603-2CDA22460559}">
  <ds:schemaRefs>
    <ds:schemaRef ds:uri="http://schemas.microsoft.com/sharepoint/v3/contenttype/forms"/>
  </ds:schemaRefs>
</ds:datastoreItem>
</file>

<file path=customXml/itemProps3.xml><?xml version="1.0" encoding="utf-8"?>
<ds:datastoreItem xmlns:ds="http://schemas.openxmlformats.org/officeDocument/2006/customXml" ds:itemID="{FCBF1DE6-C553-496B-B988-72B784FF67E2}">
  <ds:schemaRefs>
    <ds:schemaRef ds:uri="http://schemas.openxmlformats.org/package/2006/metadata/core-properties"/>
    <ds:schemaRef ds:uri="http://www.w3.org/XML/1998/namespace"/>
    <ds:schemaRef ds:uri="http://schemas.microsoft.com/office/infopath/2007/PartnerControls"/>
    <ds:schemaRef ds:uri="http://purl.org/dc/dcmitype/"/>
    <ds:schemaRef ds:uri="http://purl.org/dc/terms/"/>
    <ds:schemaRef ds:uri="http://schemas.microsoft.com/office/2006/documentManagement/types"/>
    <ds:schemaRef ds:uri="http://purl.org/dc/elements/1.1/"/>
    <ds:schemaRef ds:uri="635fa1f2-1bb3-4ba1-8225-448c9e7c67c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10305</TotalTime>
  <Words>1096</Words>
  <Application>Microsoft Office PowerPoint</Application>
  <PresentationFormat>Widescreen</PresentationFormat>
  <Paragraphs>149</Paragraphs>
  <Slides>20</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0" baseType="lpstr">
      <vt:lpstr>Arial</vt:lpstr>
      <vt:lpstr>Arial Black</vt:lpstr>
      <vt:lpstr>Calibri</vt:lpstr>
      <vt:lpstr>Calibri Light</vt:lpstr>
      <vt:lpstr>Courier New</vt:lpstr>
      <vt:lpstr>Impact</vt:lpstr>
      <vt:lpstr>Symbol</vt:lpstr>
      <vt:lpstr>Office Theme</vt:lpstr>
      <vt:lpstr>1_Office Theme</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Ranneck</dc:creator>
  <cp:lastModifiedBy>Olivia Berwick</cp:lastModifiedBy>
  <cp:revision>34</cp:revision>
  <dcterms:created xsi:type="dcterms:W3CDTF">2016-01-08T10:52:37Z</dcterms:created>
  <dcterms:modified xsi:type="dcterms:W3CDTF">2023-03-29T13:20:38Z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0x010100341361781B6B9446908CEA9301CE48BF</vt:lpwstr>
  </property>
</Properties>
</file>